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A600-01FA-43C8-A650-59E55CBEEF61}" type="datetimeFigureOut">
              <a:rPr lang="en-AU" smtClean="0"/>
              <a:t>20/02/2015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F26D-5DBB-4B59-8BA0-8AAA41EE81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5487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A600-01FA-43C8-A650-59E55CBEEF61}" type="datetimeFigureOut">
              <a:rPr lang="en-AU" smtClean="0"/>
              <a:t>20/02/2015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F26D-5DBB-4B59-8BA0-8AAA41EE81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0771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A600-01FA-43C8-A650-59E55CBEEF61}" type="datetimeFigureOut">
              <a:rPr lang="en-AU" smtClean="0"/>
              <a:t>20/02/2015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F26D-5DBB-4B59-8BA0-8AAA41EE81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5506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A600-01FA-43C8-A650-59E55CBEEF61}" type="datetimeFigureOut">
              <a:rPr lang="en-AU" smtClean="0"/>
              <a:t>20/02/2015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F26D-5DBB-4B59-8BA0-8AAA41EE81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6222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A600-01FA-43C8-A650-59E55CBEEF61}" type="datetimeFigureOut">
              <a:rPr lang="en-AU" smtClean="0"/>
              <a:t>20/02/2015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F26D-5DBB-4B59-8BA0-8AAA41EE81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6215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A600-01FA-43C8-A650-59E55CBEEF61}" type="datetimeFigureOut">
              <a:rPr lang="en-AU" smtClean="0"/>
              <a:t>20/02/2015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F26D-5DBB-4B59-8BA0-8AAA41EE81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186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A600-01FA-43C8-A650-59E55CBEEF61}" type="datetimeFigureOut">
              <a:rPr lang="en-AU" smtClean="0"/>
              <a:t>20/02/2015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F26D-5DBB-4B59-8BA0-8AAA41EE81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6393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A600-01FA-43C8-A650-59E55CBEEF61}" type="datetimeFigureOut">
              <a:rPr lang="en-AU" smtClean="0"/>
              <a:t>20/02/2015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F26D-5DBB-4B59-8BA0-8AAA41EE81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8311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A600-01FA-43C8-A650-59E55CBEEF61}" type="datetimeFigureOut">
              <a:rPr lang="en-AU" smtClean="0"/>
              <a:t>20/02/2015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F26D-5DBB-4B59-8BA0-8AAA41EE81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8826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A600-01FA-43C8-A650-59E55CBEEF61}" type="datetimeFigureOut">
              <a:rPr lang="en-AU" smtClean="0"/>
              <a:t>20/02/2015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F26D-5DBB-4B59-8BA0-8AAA41EE81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374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A600-01FA-43C8-A650-59E55CBEEF61}" type="datetimeFigureOut">
              <a:rPr lang="en-AU" smtClean="0"/>
              <a:t>20/02/2015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F26D-5DBB-4B59-8BA0-8AAA41EE81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9730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1A600-01FA-43C8-A650-59E55CBEEF61}" type="datetimeFigureOut">
              <a:rPr lang="en-AU" smtClean="0"/>
              <a:t>20/02/2015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9F26D-5DBB-4B59-8BA0-8AAA41EE81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124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981200" y="12576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AU" b="1" dirty="0" smtClean="0">
                <a:solidFill>
                  <a:srgbClr val="C00000"/>
                </a:solidFill>
              </a:rPr>
              <a:t>Change of Program Advising Sessions</a:t>
            </a:r>
            <a:br>
              <a:rPr lang="en-AU" b="1" dirty="0" smtClean="0">
                <a:solidFill>
                  <a:srgbClr val="C00000"/>
                </a:solidFill>
              </a:rPr>
            </a:br>
            <a:r>
              <a:rPr lang="en-AU" sz="3200" dirty="0">
                <a:solidFill>
                  <a:srgbClr val="C00000"/>
                </a:solidFill>
              </a:rPr>
              <a:t>DEPARTMENT OF BIOLOGICAL SCIENCES</a:t>
            </a:r>
            <a:endParaRPr lang="en-AU" dirty="0">
              <a:solidFill>
                <a:srgbClr val="C00000"/>
              </a:solidFill>
            </a:endParaRPr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1981200" y="1340768"/>
            <a:ext cx="8229600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i="1" u="sng" dirty="0"/>
              <a:t>TIME</a:t>
            </a:r>
            <a:r>
              <a:rPr lang="en-US" sz="2000" b="1" i="1" dirty="0"/>
              <a:t>:  		</a:t>
            </a:r>
            <a:r>
              <a:rPr lang="en-US" sz="2000" b="1" dirty="0"/>
              <a:t>12 </a:t>
            </a:r>
            <a:r>
              <a:rPr lang="en-US" sz="2000" b="1" dirty="0"/>
              <a:t>NOON TO 2 PM </a:t>
            </a:r>
            <a:r>
              <a:rPr lang="en-US" sz="2000" b="1" u="sng" dirty="0"/>
              <a:t>ONLY</a:t>
            </a:r>
            <a:endParaRPr lang="en-AU" sz="2000" dirty="0"/>
          </a:p>
          <a:p>
            <a:pPr marL="0" indent="0">
              <a:buNone/>
            </a:pPr>
            <a:r>
              <a:rPr lang="en-US" sz="2000" b="1" i="1" u="sng" dirty="0"/>
              <a:t>LOCATION</a:t>
            </a:r>
            <a:r>
              <a:rPr lang="en-US" sz="2000" b="1" i="1" dirty="0"/>
              <a:t>: 	</a:t>
            </a:r>
            <a:r>
              <a:rPr lang="en-US" sz="2000" dirty="0" smtClean="0"/>
              <a:t>At the big yellow chairs in the corridor of  E8A level 2 or go 		to the BIOLOGY </a:t>
            </a:r>
            <a:r>
              <a:rPr lang="en-US" sz="2000" dirty="0"/>
              <a:t>Office E8B-206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 </a:t>
            </a:r>
            <a:r>
              <a:rPr lang="en-US" sz="2000" b="1" i="1" u="sng" dirty="0"/>
              <a:t>DATES</a:t>
            </a:r>
            <a:r>
              <a:rPr lang="en-US" sz="2000" b="1" i="1" dirty="0"/>
              <a:t>:	</a:t>
            </a:r>
            <a:r>
              <a:rPr lang="en-US" sz="2000" b="1" i="1" dirty="0"/>
              <a:t>	Week 1: </a:t>
            </a:r>
            <a:r>
              <a:rPr lang="en-US" sz="2000" dirty="0"/>
              <a:t>Tuesday 24 &amp; Thursday 26 February</a:t>
            </a:r>
            <a:endParaRPr lang="en-AU" sz="2000" dirty="0"/>
          </a:p>
          <a:p>
            <a:pPr marL="0" indent="0">
              <a:buNone/>
            </a:pPr>
            <a:r>
              <a:rPr lang="en-US" sz="2000" dirty="0"/>
              <a:t> 	</a:t>
            </a:r>
            <a:r>
              <a:rPr lang="en-US" sz="2000" dirty="0"/>
              <a:t>	</a:t>
            </a:r>
            <a:r>
              <a:rPr lang="en-US" sz="2000" b="1" i="1" dirty="0"/>
              <a:t>Week 2: </a:t>
            </a:r>
            <a:r>
              <a:rPr lang="en-US" sz="2000" dirty="0"/>
              <a:t>Tuesday 3 March</a:t>
            </a:r>
            <a:endParaRPr lang="en-AU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/>
              <a:t>	</a:t>
            </a:r>
            <a:r>
              <a:rPr lang="en-US" sz="2000" b="1" i="1" dirty="0"/>
              <a:t>Week 3:</a:t>
            </a:r>
            <a:r>
              <a:rPr lang="en-US" sz="2000" dirty="0"/>
              <a:t> Tuesday 10 March</a:t>
            </a:r>
            <a:endParaRPr lang="en-AU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/>
              <a:t>	</a:t>
            </a:r>
            <a:r>
              <a:rPr lang="en-US" sz="2000" b="1" i="1" dirty="0"/>
              <a:t>Week 4:</a:t>
            </a:r>
            <a:r>
              <a:rPr lang="en-US" sz="2000" i="1" dirty="0"/>
              <a:t> </a:t>
            </a:r>
            <a:r>
              <a:rPr lang="en-AU" sz="2000" dirty="0"/>
              <a:t>Tuesday 17 March</a:t>
            </a:r>
            <a:endParaRPr lang="en-AU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/>
              <a:t>	</a:t>
            </a:r>
            <a:r>
              <a:rPr lang="en-US" sz="2000" b="1" i="1" dirty="0"/>
              <a:t>Week 5: </a:t>
            </a:r>
            <a:r>
              <a:rPr lang="en-US" sz="2000" dirty="0"/>
              <a:t>Tuesday 24 &amp; Thursday 26 March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AU" sz="2400" b="1" dirty="0">
                <a:solidFill>
                  <a:srgbClr val="FF0000"/>
                </a:solidFill>
              </a:rPr>
              <a:t>***IMPORTANT</a:t>
            </a:r>
            <a:r>
              <a:rPr lang="en-AU" sz="2400" dirty="0"/>
              <a:t> </a:t>
            </a:r>
            <a:r>
              <a:rPr lang="en-AU" sz="2000" dirty="0"/>
              <a:t> Students can: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n-AU" sz="2000" b="1" u="sng" dirty="0">
                <a:solidFill>
                  <a:srgbClr val="FF0000"/>
                </a:solidFill>
              </a:rPr>
              <a:t>Withdraw without penalty up until the end of week 5 </a:t>
            </a:r>
            <a:r>
              <a:rPr lang="en-AU" sz="2000" b="1" u="sng" dirty="0">
                <a:solidFill>
                  <a:srgbClr val="FF0000"/>
                </a:solidFill>
              </a:rPr>
              <a:t>(March  </a:t>
            </a:r>
            <a:r>
              <a:rPr lang="en-AU" sz="2000" b="1" u="sng" dirty="0">
                <a:solidFill>
                  <a:srgbClr val="FF0000"/>
                </a:solidFill>
              </a:rPr>
              <a:t>31)</a:t>
            </a:r>
            <a:endParaRPr lang="en-AU" b="1" u="sng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buFontTx/>
              <a:buChar char="-"/>
            </a:pPr>
            <a:r>
              <a:rPr lang="en-AU" sz="2000" dirty="0"/>
              <a:t>add a </a:t>
            </a:r>
            <a:r>
              <a:rPr lang="en-AU" sz="2000" b="1" dirty="0">
                <a:solidFill>
                  <a:srgbClr val="C00000"/>
                </a:solidFill>
              </a:rPr>
              <a:t>new internal unit </a:t>
            </a:r>
            <a:r>
              <a:rPr lang="en-AU" sz="2000" dirty="0"/>
              <a:t>up until the end of </a:t>
            </a:r>
            <a:r>
              <a:rPr lang="en-AU" sz="2000" b="1" dirty="0">
                <a:solidFill>
                  <a:srgbClr val="C00000"/>
                </a:solidFill>
              </a:rPr>
              <a:t>week 2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n-AU" sz="2000" dirty="0"/>
              <a:t>add a </a:t>
            </a:r>
            <a:r>
              <a:rPr lang="en-AU" sz="2000" b="1" dirty="0">
                <a:solidFill>
                  <a:srgbClr val="C00000"/>
                </a:solidFill>
              </a:rPr>
              <a:t>new external unit </a:t>
            </a:r>
            <a:r>
              <a:rPr lang="en-AU" sz="2000" dirty="0"/>
              <a:t>up until the end of </a:t>
            </a:r>
            <a:r>
              <a:rPr lang="en-AU" sz="2000" b="1" dirty="0">
                <a:solidFill>
                  <a:srgbClr val="C00000"/>
                </a:solidFill>
              </a:rPr>
              <a:t>week 1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3786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7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Change of Program Advising Sessions DEPARTMENT OF BIOLOGICAL SCIENCES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of Program Advising Sessions DEPARTMENT OF BIOLOGICAL SCIENCES</dc:title>
  <dc:creator>Dr Julia Raftos</dc:creator>
  <cp:lastModifiedBy>Julia Raftos</cp:lastModifiedBy>
  <cp:revision>1</cp:revision>
  <dcterms:created xsi:type="dcterms:W3CDTF">2015-02-19T23:32:32Z</dcterms:created>
  <dcterms:modified xsi:type="dcterms:W3CDTF">2015-02-20T00:03:46Z</dcterms:modified>
</cp:coreProperties>
</file>