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27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uke Williams" initials="" lastIdx="16" clrIdx="0"/>
  <p:cmAuthor id="1" name="Sort" initials="" lastIdx="2" clrIdx="1"/>
  <p:cmAuthor id="2" name="SORTEC LY" initials="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339933"/>
    <a:srgbClr val="A6192E"/>
    <a:srgbClr val="D6D2C4"/>
    <a:srgbClr val="373A36"/>
    <a:srgbClr val="C6007E"/>
    <a:srgbClr val="80225F"/>
    <a:srgbClr val="D6001C"/>
    <a:srgbClr val="6D0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15" autoAdjust="0"/>
    <p:restoredTop sz="99846" autoAdjust="0"/>
  </p:normalViewPr>
  <p:slideViewPr>
    <p:cSldViewPr snapToGrid="0">
      <p:cViewPr varScale="1">
        <p:scale>
          <a:sx n="134" d="100"/>
          <a:sy n="134" d="100"/>
        </p:scale>
        <p:origin x="-267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6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commentAuthors" Target="commentAuthor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3DD727-D25A-5E46-81F1-85A84351DE98}" type="datetime1">
              <a:rPr lang="en-AU" smtClean="0"/>
              <a:pPr/>
              <a:t>26/08/15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7C9BA-3427-9C42-9B4F-1B365F75E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4476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0260E-1BEB-194F-87F4-1B62040A8EA3}" type="datetime1">
              <a:rPr lang="en-AU" smtClean="0"/>
              <a:pPr/>
              <a:t>26/08/15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8B18D-78DE-FE47-B9E3-A85F2B1D0E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722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AU" noProof="0" dirty="0" smtClean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3D112-7C89-384D-B4FC-664FC949D667}" type="slidenum">
              <a:rPr lang="en-AU" noProof="0" smtClean="0"/>
              <a:pPr/>
              <a:t>‹#›</a:t>
            </a:fld>
            <a:endParaRPr lang="en-AU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AU" noProof="0" dirty="0" smtClean="0"/>
              <a:t>OFFICE  I  FACULTY  I  DEPARTMENT</a:t>
            </a:r>
            <a:endParaRPr lang="en-AU" noProof="0" dirty="0"/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460072" y="846666"/>
            <a:ext cx="6397928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cap="all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AU" noProof="0" dirty="0" smtClean="0"/>
              <a:t>SUBHEAD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idx="1" hasCustomPrompt="1"/>
          </p:nvPr>
        </p:nvSpPr>
        <p:spPr>
          <a:xfrm>
            <a:off x="445641" y="1728979"/>
            <a:ext cx="8266559" cy="4519421"/>
          </a:xfrm>
          <a:prstGeom prst="rect">
            <a:avLst/>
          </a:prstGeom>
        </p:spPr>
        <p:txBody>
          <a:bodyPr vert="horz" lIns="91440" tIns="45720" rIns="91440" bIns="45720" numCol="1" spcCol="0" rtlCol="0">
            <a:normAutofit/>
          </a:bodyPr>
          <a:lstStyle>
            <a:lvl3pPr marL="0" indent="0">
              <a:buFontTx/>
              <a:buNone/>
              <a:defRPr b="1" cap="all" baseline="0">
                <a:solidFill>
                  <a:schemeClr val="tx2"/>
                </a:solidFill>
                <a:latin typeface="+mj-lt"/>
              </a:defRPr>
            </a:lvl3pPr>
            <a:lvl4pPr marL="0" indent="0">
              <a:buFontTx/>
              <a:buNone/>
              <a:defRPr/>
            </a:lvl4pPr>
            <a:lvl5pPr marL="1257300" indent="0">
              <a:buNone/>
              <a:defRPr/>
            </a:lvl5pPr>
          </a:lstStyle>
          <a:p>
            <a:pPr lvl="2"/>
            <a:r>
              <a:rPr lang="en-AU" noProof="0" dirty="0" smtClean="0"/>
              <a:t>THIRD LEVEL</a:t>
            </a:r>
          </a:p>
          <a:p>
            <a:pPr lvl="3"/>
            <a:r>
              <a:rPr lang="en-AU" noProof="0" dirty="0" smtClean="0"/>
              <a:t>Fourth level</a:t>
            </a:r>
          </a:p>
          <a:p>
            <a:pPr lvl="3"/>
            <a:endParaRPr lang="en-AU" noProof="0" dirty="0" smtClean="0"/>
          </a:p>
        </p:txBody>
      </p:sp>
    </p:spTree>
    <p:extLst>
      <p:ext uri="{BB962C8B-B14F-4D97-AF65-F5344CB8AC3E}">
        <p14:creationId xmlns:p14="http://schemas.microsoft.com/office/powerpoint/2010/main" val="3427244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AU" noProof="0" dirty="0" smtClean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3D112-7C89-384D-B4FC-664FC949D667}" type="slidenum">
              <a:rPr lang="en-AU" noProof="0" smtClean="0"/>
              <a:pPr/>
              <a:t>‹#›</a:t>
            </a:fld>
            <a:endParaRPr lang="en-AU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AU" noProof="0" dirty="0" smtClean="0"/>
              <a:t>OFFICE  I  FACULTY  I  DEPARTMENT</a:t>
            </a:r>
            <a:endParaRPr lang="en-AU" noProof="0" dirty="0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460072" y="846666"/>
            <a:ext cx="6397928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 smtClean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3887338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 Picture Tex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AU" noProof="0" dirty="0" smtClean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fld id="{D263D112-7C89-384D-B4FC-664FC949D667}" type="slidenum">
              <a:rPr lang="en-AU" noProof="0" smtClean="0"/>
              <a:pPr/>
              <a:t>‹#›</a:t>
            </a:fld>
            <a:endParaRPr lang="en-AU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AU" noProof="0" dirty="0" smtClean="0"/>
              <a:t>OFFICE  I  FACULTY  I  DEPARTMENT</a:t>
            </a:r>
            <a:endParaRPr lang="en-AU" noProof="0" dirty="0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460072" y="846666"/>
            <a:ext cx="6397928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 smtClean="0"/>
              <a:t>SUBHEAD</a:t>
            </a:r>
          </a:p>
        </p:txBody>
      </p:sp>
      <p:sp>
        <p:nvSpPr>
          <p:cNvPr id="21" name="Text Placeholder 2"/>
          <p:cNvSpPr>
            <a:spLocks noGrp="1"/>
          </p:cNvSpPr>
          <p:nvPr>
            <p:ph idx="1" hasCustomPrompt="1"/>
          </p:nvPr>
        </p:nvSpPr>
        <p:spPr>
          <a:xfrm>
            <a:off x="445641" y="2465579"/>
            <a:ext cx="1827129" cy="1437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 smtClean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Fourth level</a:t>
            </a:r>
          </a:p>
        </p:txBody>
      </p:sp>
      <p:sp>
        <p:nvSpPr>
          <p:cNvPr id="22" name="Text Placeholder 2"/>
          <p:cNvSpPr>
            <a:spLocks noGrp="1"/>
          </p:cNvSpPr>
          <p:nvPr>
            <p:ph idx="30" hasCustomPrompt="1"/>
          </p:nvPr>
        </p:nvSpPr>
        <p:spPr>
          <a:xfrm>
            <a:off x="2559483" y="2465579"/>
            <a:ext cx="1827129" cy="1437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99060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 smtClean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Fourth level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idx="31" hasCustomPrompt="1"/>
          </p:nvPr>
        </p:nvSpPr>
        <p:spPr>
          <a:xfrm>
            <a:off x="4651907" y="2465579"/>
            <a:ext cx="1827129" cy="1437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99060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 smtClean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Fourth level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idx="32" hasCustomPrompt="1"/>
          </p:nvPr>
        </p:nvSpPr>
        <p:spPr>
          <a:xfrm>
            <a:off x="6741908" y="2465579"/>
            <a:ext cx="1827129" cy="1437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99060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 smtClean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Fourth level</a:t>
            </a:r>
          </a:p>
        </p:txBody>
      </p:sp>
      <p:sp>
        <p:nvSpPr>
          <p:cNvPr id="25" name="Text Placeholder 2"/>
          <p:cNvSpPr>
            <a:spLocks noGrp="1"/>
          </p:cNvSpPr>
          <p:nvPr>
            <p:ph idx="33" hasCustomPrompt="1"/>
          </p:nvPr>
        </p:nvSpPr>
        <p:spPr>
          <a:xfrm>
            <a:off x="445641" y="4774168"/>
            <a:ext cx="1827129" cy="1437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99060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 smtClean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Fourth level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idx="34" hasCustomPrompt="1"/>
          </p:nvPr>
        </p:nvSpPr>
        <p:spPr>
          <a:xfrm>
            <a:off x="2559483" y="4774168"/>
            <a:ext cx="1827129" cy="1437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99060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 smtClean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Fourth level</a:t>
            </a:r>
          </a:p>
        </p:txBody>
      </p:sp>
      <p:sp>
        <p:nvSpPr>
          <p:cNvPr id="27" name="Text Placeholder 2"/>
          <p:cNvSpPr>
            <a:spLocks noGrp="1"/>
          </p:cNvSpPr>
          <p:nvPr>
            <p:ph idx="35" hasCustomPrompt="1"/>
          </p:nvPr>
        </p:nvSpPr>
        <p:spPr>
          <a:xfrm>
            <a:off x="4664607" y="4774168"/>
            <a:ext cx="1827129" cy="1437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99060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 smtClean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Fourth level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idx="37" hasCustomPrompt="1"/>
          </p:nvPr>
        </p:nvSpPr>
        <p:spPr>
          <a:xfrm>
            <a:off x="6752963" y="4774168"/>
            <a:ext cx="1827129" cy="1437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99060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 smtClean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Fourth level</a:t>
            </a:r>
          </a:p>
        </p:txBody>
      </p:sp>
      <p:sp>
        <p:nvSpPr>
          <p:cNvPr id="29" name="Text Placeholder 2"/>
          <p:cNvSpPr>
            <a:spLocks noGrp="1"/>
          </p:cNvSpPr>
          <p:nvPr>
            <p:ph idx="38" hasCustomPrompt="1"/>
          </p:nvPr>
        </p:nvSpPr>
        <p:spPr>
          <a:xfrm>
            <a:off x="445641" y="1650008"/>
            <a:ext cx="1129159" cy="801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 marL="0" indent="0">
              <a:buFontTx/>
              <a:buNone/>
              <a:defRPr sz="1400" b="0" cap="none" baseline="0"/>
            </a:lvl3pPr>
          </a:lstStyle>
          <a:p>
            <a:pPr lvl="2"/>
            <a:r>
              <a:rPr lang="en-AU" noProof="0" dirty="0" smtClean="0"/>
              <a:t>Click icon to add pic or SmartArt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idx="39" hasCustomPrompt="1"/>
          </p:nvPr>
        </p:nvSpPr>
        <p:spPr>
          <a:xfrm>
            <a:off x="2555776" y="1650008"/>
            <a:ext cx="1129159" cy="801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 marL="0" indent="0">
              <a:buFontTx/>
              <a:buNone/>
              <a:defRPr sz="1400" b="0" cap="none"/>
            </a:lvl3pPr>
          </a:lstStyle>
          <a:p>
            <a:pPr lvl="2"/>
            <a:r>
              <a:rPr lang="en-AU" noProof="0" dirty="0" smtClean="0"/>
              <a:t>Click icon to add pic or SmartArt</a:t>
            </a:r>
          </a:p>
        </p:txBody>
      </p:sp>
      <p:sp>
        <p:nvSpPr>
          <p:cNvPr id="34" name="Text Placeholder 2"/>
          <p:cNvSpPr>
            <a:spLocks noGrp="1"/>
          </p:cNvSpPr>
          <p:nvPr>
            <p:ph idx="40" hasCustomPrompt="1"/>
          </p:nvPr>
        </p:nvSpPr>
        <p:spPr>
          <a:xfrm>
            <a:off x="4644008" y="1650008"/>
            <a:ext cx="1129159" cy="801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 marL="0" indent="0">
              <a:buFontTx/>
              <a:buNone/>
              <a:defRPr sz="1400" b="0" cap="none"/>
            </a:lvl3pPr>
          </a:lstStyle>
          <a:p>
            <a:pPr lvl="2"/>
            <a:r>
              <a:rPr lang="en-AU" noProof="0" dirty="0" smtClean="0"/>
              <a:t>Click icon to add pic or SmartArt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idx="41" hasCustomPrompt="1"/>
          </p:nvPr>
        </p:nvSpPr>
        <p:spPr>
          <a:xfrm>
            <a:off x="6804248" y="1650008"/>
            <a:ext cx="1129159" cy="801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 marL="0" indent="0">
              <a:buFontTx/>
              <a:buNone/>
              <a:defRPr sz="1400" b="0" cap="none"/>
            </a:lvl3pPr>
          </a:lstStyle>
          <a:p>
            <a:pPr lvl="2"/>
            <a:r>
              <a:rPr lang="en-AU" noProof="0" dirty="0" smtClean="0"/>
              <a:t>Click icon to add pic or SmartArt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idx="42" hasCustomPrompt="1"/>
          </p:nvPr>
        </p:nvSpPr>
        <p:spPr>
          <a:xfrm>
            <a:off x="445641" y="3979664"/>
            <a:ext cx="1129159" cy="801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 marL="0" indent="0">
              <a:buFontTx/>
              <a:buNone/>
              <a:defRPr sz="1400" b="0" cap="none"/>
            </a:lvl3pPr>
          </a:lstStyle>
          <a:p>
            <a:pPr lvl="2"/>
            <a:r>
              <a:rPr lang="en-AU" noProof="0" dirty="0" smtClean="0"/>
              <a:t>Click icon to add pic or SmartArt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idx="43" hasCustomPrompt="1"/>
          </p:nvPr>
        </p:nvSpPr>
        <p:spPr>
          <a:xfrm>
            <a:off x="2555776" y="3979664"/>
            <a:ext cx="1129159" cy="801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 marL="0" indent="0">
              <a:buFontTx/>
              <a:buNone/>
              <a:defRPr sz="1400" b="0" cap="none"/>
            </a:lvl3pPr>
          </a:lstStyle>
          <a:p>
            <a:pPr lvl="2"/>
            <a:r>
              <a:rPr lang="en-AU" noProof="0" dirty="0" smtClean="0"/>
              <a:t>Click icon to add pic or SmartArt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idx="44" hasCustomPrompt="1"/>
          </p:nvPr>
        </p:nvSpPr>
        <p:spPr>
          <a:xfrm>
            <a:off x="4644008" y="3979664"/>
            <a:ext cx="1129159" cy="801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 marL="0" indent="0">
              <a:buFontTx/>
              <a:buNone/>
              <a:defRPr sz="1400" b="0" cap="none"/>
            </a:lvl3pPr>
          </a:lstStyle>
          <a:p>
            <a:pPr lvl="2"/>
            <a:r>
              <a:rPr lang="en-AU" noProof="0" dirty="0" smtClean="0"/>
              <a:t>Click icon to add pic or SmartArt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idx="45" hasCustomPrompt="1"/>
          </p:nvPr>
        </p:nvSpPr>
        <p:spPr>
          <a:xfrm>
            <a:off x="6804248" y="3979664"/>
            <a:ext cx="1129159" cy="801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 marL="0" indent="0">
              <a:buFontTx/>
              <a:buNone/>
              <a:defRPr sz="1400" b="0" cap="none"/>
            </a:lvl3pPr>
          </a:lstStyle>
          <a:p>
            <a:pPr lvl="2"/>
            <a:r>
              <a:rPr lang="en-AU" noProof="0" dirty="0" smtClean="0"/>
              <a:t>Click icon to add pic or SmartArt</a:t>
            </a:r>
          </a:p>
        </p:txBody>
      </p:sp>
    </p:spTree>
    <p:extLst>
      <p:ext uri="{BB962C8B-B14F-4D97-AF65-F5344CB8AC3E}">
        <p14:creationId xmlns:p14="http://schemas.microsoft.com/office/powerpoint/2010/main" val="1699217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Text, 4 Column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AU" noProof="0" dirty="0" smtClean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3D112-7C89-384D-B4FC-664FC949D667}" type="slidenum">
              <a:rPr lang="en-AU" noProof="0" smtClean="0"/>
              <a:pPr/>
              <a:t>‹#›</a:t>
            </a:fld>
            <a:endParaRPr lang="en-AU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AU" noProof="0" dirty="0" smtClean="0"/>
              <a:t>OFFICE  I  FACULTY  I  DEPARTMENT</a:t>
            </a:r>
            <a:endParaRPr lang="en-AU" noProof="0" dirty="0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460072" y="846666"/>
            <a:ext cx="6397928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 smtClean="0"/>
              <a:t>SUBHEAD</a:t>
            </a:r>
          </a:p>
        </p:txBody>
      </p:sp>
      <p:sp>
        <p:nvSpPr>
          <p:cNvPr id="23" name="Picture Placeholder 15"/>
          <p:cNvSpPr>
            <a:spLocks noGrp="1"/>
          </p:cNvSpPr>
          <p:nvPr userDrawn="1">
            <p:ph type="pic" sz="quarter" idx="16"/>
          </p:nvPr>
        </p:nvSpPr>
        <p:spPr>
          <a:xfrm>
            <a:off x="598411" y="3474092"/>
            <a:ext cx="658813" cy="6413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AU" noProof="0" dirty="0"/>
          </a:p>
        </p:txBody>
      </p:sp>
      <p:sp>
        <p:nvSpPr>
          <p:cNvPr id="28" name="Picture Placeholder 15"/>
          <p:cNvSpPr>
            <a:spLocks noGrp="1"/>
          </p:cNvSpPr>
          <p:nvPr>
            <p:ph type="pic" sz="quarter" idx="33"/>
          </p:nvPr>
        </p:nvSpPr>
        <p:spPr>
          <a:xfrm>
            <a:off x="2615688" y="3474092"/>
            <a:ext cx="658813" cy="6413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AU" noProof="0" dirty="0"/>
          </a:p>
        </p:txBody>
      </p:sp>
      <p:sp>
        <p:nvSpPr>
          <p:cNvPr id="30" name="Picture Placeholder 15"/>
          <p:cNvSpPr>
            <a:spLocks noGrp="1"/>
          </p:cNvSpPr>
          <p:nvPr>
            <p:ph type="pic" sz="quarter" idx="35"/>
          </p:nvPr>
        </p:nvSpPr>
        <p:spPr>
          <a:xfrm>
            <a:off x="4637960" y="3474092"/>
            <a:ext cx="658813" cy="6413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AU" noProof="0" dirty="0"/>
          </a:p>
        </p:txBody>
      </p:sp>
      <p:sp>
        <p:nvSpPr>
          <p:cNvPr id="32" name="Picture Placeholder 15"/>
          <p:cNvSpPr>
            <a:spLocks noGrp="1"/>
          </p:cNvSpPr>
          <p:nvPr>
            <p:ph type="pic" sz="quarter" idx="37"/>
          </p:nvPr>
        </p:nvSpPr>
        <p:spPr>
          <a:xfrm>
            <a:off x="6654184" y="3474092"/>
            <a:ext cx="658813" cy="6413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AU" noProof="0" dirty="0"/>
          </a:p>
        </p:txBody>
      </p:sp>
      <p:sp>
        <p:nvSpPr>
          <p:cNvPr id="21" name="Tex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1474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4pPr marL="0" indent="0">
              <a:buFontTx/>
              <a:buNone/>
              <a:defRPr lang="en-AU" sz="1800" b="0" kern="1200" cap="none" dirty="0" err="1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 smtClean="0"/>
              <a:t>Lorum</a:t>
            </a:r>
            <a:r>
              <a:rPr lang="en-AU" noProof="0" dirty="0" smtClean="0"/>
              <a:t> ipsum </a:t>
            </a:r>
            <a:r>
              <a:rPr lang="en-AU" noProof="0" dirty="0" err="1" smtClean="0"/>
              <a:t>dolres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non </a:t>
            </a:r>
            <a:r>
              <a:rPr lang="en-AU" noProof="0" dirty="0" err="1" smtClean="0"/>
              <a:t>tutte</a:t>
            </a:r>
            <a:r>
              <a:rPr lang="en-AU" noProof="0" dirty="0" smtClean="0"/>
              <a:t> </a:t>
            </a:r>
            <a:r>
              <a:rPr lang="en-AU" noProof="0" dirty="0" err="1" smtClean="0"/>
              <a:t>santotoe</a:t>
            </a:r>
            <a:r>
              <a:rPr lang="en-AU" noProof="0" dirty="0" smtClean="0"/>
              <a:t> </a:t>
            </a:r>
            <a:r>
              <a:rPr lang="en-AU" noProof="0" dirty="0" err="1" smtClean="0"/>
              <a:t>ehh</a:t>
            </a:r>
            <a:r>
              <a:rPr lang="en-AU" noProof="0" dirty="0" smtClean="0"/>
              <a:t> </a:t>
            </a:r>
            <a:r>
              <a:rPr lang="en-AU" noProof="0" dirty="0" err="1" smtClean="0"/>
              <a:t>asd</a:t>
            </a:r>
            <a:r>
              <a:rPr lang="en-AU" noProof="0" dirty="0" smtClean="0"/>
              <a:t> </a:t>
            </a:r>
            <a:r>
              <a:rPr lang="en-AU" noProof="0" dirty="0" err="1" smtClean="0"/>
              <a:t>gcia</a:t>
            </a:r>
            <a:r>
              <a:rPr lang="en-AU" noProof="0" dirty="0" smtClean="0"/>
              <a:t> </a:t>
            </a:r>
            <a:r>
              <a:rPr lang="en-AU" noProof="0" dirty="0" err="1" smtClean="0"/>
              <a:t>idu</a:t>
            </a:r>
            <a:r>
              <a:rPr lang="en-AU" noProof="0" dirty="0" smtClean="0"/>
              <a:t> </a:t>
            </a:r>
            <a:r>
              <a:rPr lang="en-AU" noProof="0" dirty="0" err="1" smtClean="0"/>
              <a:t>ciuw</a:t>
            </a:r>
            <a:r>
              <a:rPr lang="en-AU" noProof="0" dirty="0" smtClean="0"/>
              <a:t> </a:t>
            </a:r>
            <a:r>
              <a:rPr lang="en-AU" noProof="0" dirty="0" err="1" smtClean="0"/>
              <a:t>sfdoh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non </a:t>
            </a:r>
            <a:r>
              <a:rPr lang="en-AU" noProof="0" dirty="0" err="1" smtClean="0"/>
              <a:t>tutte</a:t>
            </a:r>
            <a:r>
              <a:rPr lang="en-AU" noProof="0" dirty="0" smtClean="0"/>
              <a:t> </a:t>
            </a:r>
            <a:r>
              <a:rPr lang="en-AU" noProof="0" dirty="0" err="1" smtClean="0"/>
              <a:t>santotoe</a:t>
            </a:r>
            <a:r>
              <a:rPr lang="en-AU" noProof="0" dirty="0" smtClean="0"/>
              <a:t> </a:t>
            </a:r>
            <a:r>
              <a:rPr lang="en-AU" noProof="0" dirty="0" err="1" smtClean="0"/>
              <a:t>ehh</a:t>
            </a:r>
            <a:r>
              <a:rPr lang="en-AU" noProof="0" dirty="0" smtClean="0"/>
              <a:t> </a:t>
            </a:r>
            <a:r>
              <a:rPr lang="en-AU" noProof="0" dirty="0" err="1" smtClean="0"/>
              <a:t>asd</a:t>
            </a:r>
            <a:r>
              <a:rPr lang="en-AU" noProof="0" dirty="0" smtClean="0"/>
              <a:t> </a:t>
            </a:r>
            <a:r>
              <a:rPr lang="en-AU" noProof="0" dirty="0" err="1" smtClean="0"/>
              <a:t>gcia</a:t>
            </a:r>
            <a:r>
              <a:rPr lang="en-AU" noProof="0" dirty="0" smtClean="0"/>
              <a:t> </a:t>
            </a:r>
            <a:r>
              <a:rPr lang="en-AU" noProof="0" dirty="0" err="1" smtClean="0"/>
              <a:t>idu</a:t>
            </a:r>
            <a:r>
              <a:rPr lang="en-AU" noProof="0" dirty="0" smtClean="0"/>
              <a:t> </a:t>
            </a:r>
            <a:r>
              <a:rPr lang="en-AU" noProof="0" dirty="0" err="1" smtClean="0"/>
              <a:t>ciuw</a:t>
            </a:r>
            <a:r>
              <a:rPr lang="en-AU" noProof="0" dirty="0" smtClean="0"/>
              <a:t> </a:t>
            </a:r>
            <a:r>
              <a:rPr lang="en-AU" noProof="0" dirty="0" err="1" smtClean="0"/>
              <a:t>sfdoh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non </a:t>
            </a:r>
            <a:r>
              <a:rPr lang="en-AU" noProof="0" dirty="0" err="1" smtClean="0"/>
              <a:t>tutte</a:t>
            </a:r>
            <a:r>
              <a:rPr lang="en-AU" noProof="0" dirty="0" smtClean="0"/>
              <a:t> </a:t>
            </a:r>
            <a:r>
              <a:rPr lang="en-AU" noProof="0" dirty="0" err="1" smtClean="0"/>
              <a:t>santotoe</a:t>
            </a:r>
            <a:r>
              <a:rPr lang="en-AU" noProof="0" dirty="0" smtClean="0"/>
              <a:t> </a:t>
            </a:r>
            <a:r>
              <a:rPr lang="en-AU" noProof="0" dirty="0" err="1" smtClean="0"/>
              <a:t>ehh</a:t>
            </a:r>
            <a:r>
              <a:rPr lang="en-AU" noProof="0" dirty="0" smtClean="0"/>
              <a:t> </a:t>
            </a:r>
            <a:r>
              <a:rPr lang="en-AU" noProof="0" dirty="0" err="1" smtClean="0"/>
              <a:t>asd</a:t>
            </a:r>
            <a:r>
              <a:rPr lang="en-AU" noProof="0" dirty="0" smtClean="0"/>
              <a:t> </a:t>
            </a:r>
            <a:r>
              <a:rPr lang="en-AU" noProof="0" dirty="0" err="1" smtClean="0"/>
              <a:t>gcia</a:t>
            </a:r>
            <a:r>
              <a:rPr lang="en-AU" noProof="0" dirty="0" smtClean="0"/>
              <a:t> </a:t>
            </a:r>
            <a:r>
              <a:rPr lang="en-AU" noProof="0" dirty="0" err="1" smtClean="0"/>
              <a:t>idu</a:t>
            </a:r>
            <a:r>
              <a:rPr lang="en-AU" noProof="0" dirty="0" smtClean="0"/>
              <a:t> </a:t>
            </a:r>
            <a:r>
              <a:rPr lang="en-AU" noProof="0" dirty="0" err="1" smtClean="0"/>
              <a:t>ciuw</a:t>
            </a:r>
            <a:r>
              <a:rPr lang="en-AU" noProof="0" dirty="0" smtClean="0"/>
              <a:t> </a:t>
            </a:r>
            <a:r>
              <a:rPr lang="en-AU" noProof="0" dirty="0" err="1" smtClean="0"/>
              <a:t>sfdoh</a:t>
            </a:r>
            <a:r>
              <a:rPr lang="en-AU" noProof="0" dirty="0" smtClean="0"/>
              <a:t>.</a:t>
            </a:r>
          </a:p>
        </p:txBody>
      </p:sp>
      <p:sp>
        <p:nvSpPr>
          <p:cNvPr id="20" name="Text Placeholder 21"/>
          <p:cNvSpPr>
            <a:spLocks noGrp="1"/>
          </p:cNvSpPr>
          <p:nvPr>
            <p:ph type="body" sz="quarter" idx="42" hasCustomPrompt="1"/>
          </p:nvPr>
        </p:nvSpPr>
        <p:spPr>
          <a:xfrm>
            <a:off x="596921" y="4198938"/>
            <a:ext cx="1828779" cy="1617662"/>
          </a:xfrm>
          <a:prstGeom prst="rect">
            <a:avLst/>
          </a:prstGeom>
        </p:spPr>
        <p:txBody>
          <a:bodyPr lIns="0" tIns="72000" rIns="0" bIns="0"/>
          <a:lstStyle>
            <a:lvl3pPr>
              <a:lnSpc>
                <a:spcPts val="1200"/>
              </a:lnSpc>
              <a:spcBef>
                <a:spcPts val="600"/>
              </a:spcBef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990600" indent="0">
              <a:lnSpc>
                <a:spcPts val="1200"/>
              </a:lnSpc>
              <a:spcBef>
                <a:spcPts val="600"/>
              </a:spcBef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 smtClean="0"/>
              <a:t>Product A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 smtClean="0"/>
              <a:t>Lorum</a:t>
            </a:r>
            <a:r>
              <a:rPr lang="en-AU" noProof="0" dirty="0" smtClean="0"/>
              <a:t> ipsum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 smtClean="0"/>
              <a:t>melior</a:t>
            </a:r>
            <a:r>
              <a:rPr lang="en-AU" noProof="0" dirty="0" smtClean="0"/>
              <a:t> non </a:t>
            </a:r>
            <a:r>
              <a:rPr lang="en-AU" noProof="0" dirty="0" err="1" smtClean="0"/>
              <a:t>tutte</a:t>
            </a:r>
            <a:endParaRPr lang="en-AU" noProof="0" dirty="0" smtClean="0"/>
          </a:p>
        </p:txBody>
      </p:sp>
      <p:sp>
        <p:nvSpPr>
          <p:cNvPr id="33" name="Text Placeholder 21"/>
          <p:cNvSpPr>
            <a:spLocks noGrp="1"/>
          </p:cNvSpPr>
          <p:nvPr>
            <p:ph type="body" sz="quarter" idx="43" hasCustomPrompt="1"/>
          </p:nvPr>
        </p:nvSpPr>
        <p:spPr>
          <a:xfrm>
            <a:off x="2627784" y="4198938"/>
            <a:ext cx="1828779" cy="1617662"/>
          </a:xfrm>
          <a:prstGeom prst="rect">
            <a:avLst/>
          </a:prstGeom>
        </p:spPr>
        <p:txBody>
          <a:bodyPr lIns="0" tIns="72000" rIns="0" bIns="0"/>
          <a:lstStyle>
            <a:lvl3pPr>
              <a:lnSpc>
                <a:spcPts val="1200"/>
              </a:lnSpc>
              <a:spcBef>
                <a:spcPts val="600"/>
              </a:spcBef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990600" indent="0">
              <a:lnSpc>
                <a:spcPts val="1200"/>
              </a:lnSpc>
              <a:spcBef>
                <a:spcPts val="600"/>
              </a:spcBef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 smtClean="0"/>
              <a:t>Product A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 smtClean="0"/>
              <a:t>Lorum</a:t>
            </a:r>
            <a:r>
              <a:rPr lang="en-AU" noProof="0" dirty="0" smtClean="0"/>
              <a:t> ipsum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 smtClean="0"/>
              <a:t>melior</a:t>
            </a:r>
            <a:r>
              <a:rPr lang="en-AU" noProof="0" dirty="0" smtClean="0"/>
              <a:t> non </a:t>
            </a:r>
            <a:r>
              <a:rPr lang="en-AU" noProof="0" dirty="0" err="1" smtClean="0"/>
              <a:t>tutte</a:t>
            </a:r>
            <a:endParaRPr lang="en-AU" noProof="0" dirty="0" smtClean="0"/>
          </a:p>
        </p:txBody>
      </p:sp>
      <p:sp>
        <p:nvSpPr>
          <p:cNvPr id="34" name="Text Placeholder 21"/>
          <p:cNvSpPr>
            <a:spLocks noGrp="1"/>
          </p:cNvSpPr>
          <p:nvPr>
            <p:ph type="body" sz="quarter" idx="44" hasCustomPrompt="1"/>
          </p:nvPr>
        </p:nvSpPr>
        <p:spPr>
          <a:xfrm>
            <a:off x="4644008" y="4198938"/>
            <a:ext cx="1828779" cy="1617662"/>
          </a:xfrm>
          <a:prstGeom prst="rect">
            <a:avLst/>
          </a:prstGeom>
        </p:spPr>
        <p:txBody>
          <a:bodyPr lIns="0" tIns="72000" rIns="0" bIns="0"/>
          <a:lstStyle>
            <a:lvl3pPr>
              <a:lnSpc>
                <a:spcPts val="1200"/>
              </a:lnSpc>
              <a:spcBef>
                <a:spcPts val="600"/>
              </a:spcBef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990600" indent="0">
              <a:lnSpc>
                <a:spcPts val="1200"/>
              </a:lnSpc>
              <a:spcBef>
                <a:spcPts val="600"/>
              </a:spcBef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 smtClean="0"/>
              <a:t>Product A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 smtClean="0"/>
              <a:t>Lorum</a:t>
            </a:r>
            <a:r>
              <a:rPr lang="en-AU" noProof="0" dirty="0" smtClean="0"/>
              <a:t> ipsum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 smtClean="0"/>
              <a:t>melior</a:t>
            </a:r>
            <a:r>
              <a:rPr lang="en-AU" noProof="0" dirty="0" smtClean="0"/>
              <a:t> non </a:t>
            </a:r>
            <a:r>
              <a:rPr lang="en-AU" noProof="0" dirty="0" err="1" smtClean="0"/>
              <a:t>tutte</a:t>
            </a:r>
            <a:endParaRPr lang="en-AU" noProof="0" dirty="0" smtClean="0"/>
          </a:p>
        </p:txBody>
      </p:sp>
      <p:sp>
        <p:nvSpPr>
          <p:cNvPr id="35" name="Text Placeholder 21"/>
          <p:cNvSpPr>
            <a:spLocks noGrp="1"/>
          </p:cNvSpPr>
          <p:nvPr>
            <p:ph type="body" sz="quarter" idx="45" hasCustomPrompt="1"/>
          </p:nvPr>
        </p:nvSpPr>
        <p:spPr>
          <a:xfrm>
            <a:off x="6674871" y="4198938"/>
            <a:ext cx="1828779" cy="1617662"/>
          </a:xfrm>
          <a:prstGeom prst="rect">
            <a:avLst/>
          </a:prstGeom>
        </p:spPr>
        <p:txBody>
          <a:bodyPr lIns="0" tIns="72000" rIns="0" bIns="0"/>
          <a:lstStyle>
            <a:lvl3pPr>
              <a:lnSpc>
                <a:spcPts val="1200"/>
              </a:lnSpc>
              <a:spcBef>
                <a:spcPts val="600"/>
              </a:spcBef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990600" indent="0">
              <a:lnSpc>
                <a:spcPts val="1200"/>
              </a:lnSpc>
              <a:spcBef>
                <a:spcPts val="600"/>
              </a:spcBef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 smtClean="0"/>
              <a:t>Product A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 smtClean="0"/>
              <a:t>Lorum</a:t>
            </a:r>
            <a:r>
              <a:rPr lang="en-AU" noProof="0" dirty="0" smtClean="0"/>
              <a:t> ipsum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 smtClean="0"/>
              <a:t>melior</a:t>
            </a:r>
            <a:r>
              <a:rPr lang="en-AU" noProof="0" dirty="0" smtClean="0"/>
              <a:t> non </a:t>
            </a:r>
            <a:r>
              <a:rPr lang="en-AU" noProof="0" dirty="0" err="1" smtClean="0"/>
              <a:t>tutte</a:t>
            </a:r>
            <a:endParaRPr lang="en-AU" noProof="0" dirty="0" smtClean="0"/>
          </a:p>
        </p:txBody>
      </p:sp>
    </p:spTree>
    <p:extLst>
      <p:ext uri="{BB962C8B-B14F-4D97-AF65-F5344CB8AC3E}">
        <p14:creationId xmlns:p14="http://schemas.microsoft.com/office/powerpoint/2010/main" val="2377053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&amp; 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AU" noProof="0" dirty="0" smtClean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3D112-7C89-384D-B4FC-664FC949D667}" type="slidenum">
              <a:rPr lang="en-AU" noProof="0" smtClean="0"/>
              <a:pPr/>
              <a:t>‹#›</a:t>
            </a:fld>
            <a:endParaRPr lang="en-AU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AU" noProof="0" dirty="0" smtClean="0"/>
              <a:t>OFFICE  I  FACULTY  I  DEPARTMENT</a:t>
            </a:r>
            <a:endParaRPr lang="en-AU" noProof="0" dirty="0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460072" y="846666"/>
            <a:ext cx="6397928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 smtClean="0"/>
              <a:t>SUBHEAD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30" hasCustomPrompt="1"/>
          </p:nvPr>
        </p:nvSpPr>
        <p:spPr>
          <a:xfrm>
            <a:off x="460376" y="2071310"/>
            <a:ext cx="6435922" cy="3948490"/>
          </a:xfrm>
          <a:prstGeom prst="rect">
            <a:avLst/>
          </a:prstGeom>
        </p:spPr>
        <p:txBody>
          <a:bodyPr/>
          <a:lstStyle>
            <a:lvl3pPr>
              <a:lnSpc>
                <a:spcPts val="1300"/>
              </a:lnSpc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lnSpc>
                <a:spcPts val="1300"/>
              </a:lnSpc>
              <a:buFontTx/>
              <a:buNone/>
              <a:defRPr lang="en-US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 smtClean="0"/>
              <a:t>Lorum</a:t>
            </a:r>
            <a:r>
              <a:rPr lang="en-AU" noProof="0" dirty="0" smtClean="0"/>
              <a:t> ipsum </a:t>
            </a:r>
            <a:r>
              <a:rPr lang="en-AU" noProof="0" dirty="0" err="1" smtClean="0"/>
              <a:t>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non </a:t>
            </a:r>
            <a:r>
              <a:rPr lang="en-AU" noProof="0" dirty="0" err="1" smtClean="0"/>
              <a:t>tutte</a:t>
            </a:r>
            <a:r>
              <a:rPr lang="en-AU" noProof="0" dirty="0" smtClean="0"/>
              <a:t> san </a:t>
            </a:r>
            <a:r>
              <a:rPr lang="en-AU" noProof="0" dirty="0" err="1" smtClean="0"/>
              <a:t>toror</a:t>
            </a:r>
            <a:r>
              <a:rPr lang="en-AU" noProof="0" dirty="0" smtClean="0"/>
              <a:t> velum anon </a:t>
            </a:r>
            <a:r>
              <a:rPr lang="en-AU" noProof="0" dirty="0" err="1" smtClean="0"/>
              <a:t>vel</a:t>
            </a:r>
            <a:r>
              <a:rPr lang="en-AU" noProof="0" dirty="0" smtClean="0"/>
              <a:t> </a:t>
            </a:r>
            <a:r>
              <a:rPr lang="en-AU" noProof="0" dirty="0" err="1" smtClean="0"/>
              <a:t>belici</a:t>
            </a:r>
            <a:r>
              <a:rPr lang="en-AU" noProof="0" dirty="0" smtClean="0"/>
              <a:t> </a:t>
            </a:r>
            <a:r>
              <a:rPr lang="en-AU" noProof="0" dirty="0" err="1" smtClean="0"/>
              <a:t>doro</a:t>
            </a:r>
            <a:r>
              <a:rPr lang="en-AU" noProof="0" dirty="0" smtClean="0"/>
              <a:t> </a:t>
            </a:r>
            <a:r>
              <a:rPr lang="en-AU" noProof="0" dirty="0" err="1" smtClean="0"/>
              <a:t>ano</a:t>
            </a:r>
            <a:r>
              <a:rPr lang="en-AU" noProof="0" dirty="0" smtClean="0"/>
              <a:t> </a:t>
            </a:r>
            <a:r>
              <a:rPr lang="en-AU" noProof="0" dirty="0" err="1" smtClean="0"/>
              <a:t>astro</a:t>
            </a:r>
            <a:r>
              <a:rPr lang="en-AU" noProof="0" dirty="0" smtClean="0"/>
              <a:t> </a:t>
            </a:r>
            <a:r>
              <a:rPr lang="en-AU" noProof="0" dirty="0" err="1" smtClean="0"/>
              <a:t>il</a:t>
            </a:r>
            <a:r>
              <a:rPr lang="en-AU" noProof="0" dirty="0" smtClean="0"/>
              <a:t> </a:t>
            </a:r>
            <a:r>
              <a:rPr lang="en-AU" noProof="0" dirty="0" err="1" smtClean="0"/>
              <a:t>tores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adde</a:t>
            </a:r>
            <a:r>
              <a:rPr lang="en-AU" noProof="0" dirty="0" smtClean="0"/>
              <a:t>  </a:t>
            </a:r>
            <a:r>
              <a:rPr lang="en-AU" noProof="0" dirty="0" err="1" smtClean="0"/>
              <a:t>eildolores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non </a:t>
            </a:r>
            <a:r>
              <a:rPr lang="en-AU" noProof="0" dirty="0" err="1" smtClean="0"/>
              <a:t>tutte</a:t>
            </a:r>
            <a:r>
              <a:rPr lang="en-AU" noProof="0" dirty="0" smtClean="0"/>
              <a:t> san </a:t>
            </a:r>
            <a:r>
              <a:rPr lang="en-AU" noProof="0" dirty="0" err="1" smtClean="0"/>
              <a:t>toror</a:t>
            </a:r>
            <a:r>
              <a:rPr lang="en-AU" noProof="0" dirty="0" smtClean="0"/>
              <a:t> velum anon </a:t>
            </a:r>
            <a:r>
              <a:rPr lang="en-AU" noProof="0" dirty="0" err="1" smtClean="0"/>
              <a:t>vel</a:t>
            </a:r>
            <a:r>
              <a:rPr lang="en-AU" noProof="0" dirty="0" smtClean="0"/>
              <a:t> </a:t>
            </a:r>
            <a:r>
              <a:rPr lang="en-AU" noProof="0" dirty="0" err="1" smtClean="0"/>
              <a:t>belici</a:t>
            </a:r>
            <a:r>
              <a:rPr lang="en-AU" noProof="0" dirty="0" smtClean="0"/>
              <a:t> </a:t>
            </a:r>
            <a:r>
              <a:rPr lang="en-AU" noProof="0" dirty="0" err="1" smtClean="0"/>
              <a:t>doro</a:t>
            </a:r>
            <a:r>
              <a:rPr lang="en-AU" noProof="0" dirty="0" smtClean="0"/>
              <a:t> </a:t>
            </a:r>
            <a:r>
              <a:rPr lang="en-AU" noProof="0" dirty="0" err="1" smtClean="0"/>
              <a:t>ano</a:t>
            </a:r>
            <a:r>
              <a:rPr lang="en-AU" noProof="0" dirty="0" smtClean="0"/>
              <a:t> </a:t>
            </a:r>
            <a:r>
              <a:rPr lang="en-AU" noProof="0" dirty="0" err="1" smtClean="0"/>
              <a:t>astro</a:t>
            </a:r>
            <a:r>
              <a:rPr lang="en-AU" noProof="0" dirty="0" smtClean="0"/>
              <a:t> </a:t>
            </a:r>
            <a:r>
              <a:rPr lang="en-AU" noProof="0" dirty="0" err="1" smtClean="0"/>
              <a:t>il</a:t>
            </a:r>
            <a:r>
              <a:rPr lang="en-AU" noProof="0" dirty="0" smtClean="0"/>
              <a:t> </a:t>
            </a:r>
            <a:r>
              <a:rPr lang="en-AU" noProof="0" dirty="0" err="1" smtClean="0"/>
              <a:t>tores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adde</a:t>
            </a:r>
            <a:r>
              <a:rPr lang="en-AU" noProof="0" dirty="0" smtClean="0"/>
              <a:t> a </a:t>
            </a:r>
            <a:r>
              <a:rPr lang="en-AU" noProof="0" dirty="0" err="1" smtClean="0"/>
              <a:t>eil</a:t>
            </a:r>
            <a:r>
              <a:rPr lang="en-AU" noProof="0" dirty="0" smtClean="0"/>
              <a:t> </a:t>
            </a:r>
            <a:r>
              <a:rPr lang="en-AU" noProof="0" dirty="0" err="1" smtClean="0"/>
              <a:t>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non </a:t>
            </a:r>
            <a:r>
              <a:rPr lang="en-AU" noProof="0" dirty="0" err="1" smtClean="0"/>
              <a:t>tutte</a:t>
            </a:r>
            <a:r>
              <a:rPr lang="en-AU" noProof="0" dirty="0" smtClean="0"/>
              <a:t> san </a:t>
            </a:r>
            <a:r>
              <a:rPr lang="en-AU" noProof="0" dirty="0" err="1" smtClean="0"/>
              <a:t>toror</a:t>
            </a:r>
            <a:r>
              <a:rPr lang="en-AU" noProof="0" dirty="0" smtClean="0"/>
              <a:t> velum anon </a:t>
            </a:r>
            <a:r>
              <a:rPr lang="en-AU" noProof="0" dirty="0" err="1" smtClean="0"/>
              <a:t>vel</a:t>
            </a:r>
            <a:r>
              <a:rPr lang="en-AU" noProof="0" dirty="0" smtClean="0"/>
              <a:t> </a:t>
            </a:r>
            <a:r>
              <a:rPr lang="en-AU" noProof="0" dirty="0" err="1" smtClean="0"/>
              <a:t>belici</a:t>
            </a:r>
            <a:r>
              <a:rPr lang="en-AU" noProof="0" dirty="0" smtClean="0"/>
              <a:t> </a:t>
            </a:r>
            <a:r>
              <a:rPr lang="en-AU" noProof="0" dirty="0" err="1" smtClean="0"/>
              <a:t>doro</a:t>
            </a:r>
            <a:r>
              <a:rPr lang="en-AU" noProof="0" dirty="0" smtClean="0"/>
              <a:t> </a:t>
            </a:r>
            <a:r>
              <a:rPr lang="en-AU" noProof="0" dirty="0" err="1" smtClean="0"/>
              <a:t>ano</a:t>
            </a:r>
            <a:r>
              <a:rPr lang="en-AU" noProof="0" dirty="0" smtClean="0"/>
              <a:t> </a:t>
            </a:r>
            <a:r>
              <a:rPr lang="en-AU" noProof="0" dirty="0" err="1" smtClean="0"/>
              <a:t>astro</a:t>
            </a:r>
            <a:r>
              <a:rPr lang="en-AU" noProof="0" dirty="0" smtClean="0"/>
              <a:t> </a:t>
            </a:r>
            <a:r>
              <a:rPr lang="en-AU" noProof="0" dirty="0" err="1" smtClean="0"/>
              <a:t>il</a:t>
            </a:r>
            <a:r>
              <a:rPr lang="en-AU" noProof="0" dirty="0" smtClean="0"/>
              <a:t> </a:t>
            </a:r>
            <a:r>
              <a:rPr lang="en-AU" noProof="0" dirty="0" err="1" smtClean="0"/>
              <a:t>tores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adde</a:t>
            </a:r>
            <a:r>
              <a:rPr lang="en-AU" noProof="0" dirty="0" smtClean="0"/>
              <a:t> a </a:t>
            </a:r>
            <a:r>
              <a:rPr lang="en-AU" noProof="0" dirty="0" err="1" smtClean="0"/>
              <a:t>eil</a:t>
            </a:r>
            <a:r>
              <a:rPr lang="en-AU" noProof="0" dirty="0" smtClean="0"/>
              <a:t>.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endParaRPr lang="en-AU" noProof="0" dirty="0" smtClean="0"/>
          </a:p>
          <a:p>
            <a:pPr marL="0" marR="0" lvl="3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AU" noProof="0" dirty="0" err="1" smtClean="0"/>
              <a:t>Lorum</a:t>
            </a:r>
            <a:r>
              <a:rPr lang="en-AU" noProof="0" dirty="0" smtClean="0"/>
              <a:t> ipsum </a:t>
            </a:r>
            <a:r>
              <a:rPr lang="en-AU" noProof="0" dirty="0" err="1" smtClean="0"/>
              <a:t>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non </a:t>
            </a:r>
            <a:r>
              <a:rPr lang="en-AU" noProof="0" dirty="0" err="1" smtClean="0"/>
              <a:t>tutte</a:t>
            </a:r>
            <a:r>
              <a:rPr lang="en-AU" noProof="0" dirty="0" smtClean="0"/>
              <a:t> san </a:t>
            </a:r>
            <a:r>
              <a:rPr lang="en-AU" noProof="0" dirty="0" err="1" smtClean="0"/>
              <a:t>toror</a:t>
            </a:r>
            <a:r>
              <a:rPr lang="en-AU" noProof="0" dirty="0" smtClean="0"/>
              <a:t> velum anon </a:t>
            </a:r>
            <a:r>
              <a:rPr lang="en-AU" noProof="0" dirty="0" err="1" smtClean="0"/>
              <a:t>vel</a:t>
            </a:r>
            <a:r>
              <a:rPr lang="en-AU" noProof="0" dirty="0" smtClean="0"/>
              <a:t> </a:t>
            </a:r>
            <a:r>
              <a:rPr lang="en-AU" noProof="0" dirty="0" err="1" smtClean="0"/>
              <a:t>belici</a:t>
            </a:r>
            <a:r>
              <a:rPr lang="en-AU" noProof="0" dirty="0" smtClean="0"/>
              <a:t> </a:t>
            </a:r>
            <a:r>
              <a:rPr lang="en-AU" noProof="0" dirty="0" err="1" smtClean="0"/>
              <a:t>doro</a:t>
            </a:r>
            <a:r>
              <a:rPr lang="en-AU" noProof="0" dirty="0" smtClean="0"/>
              <a:t> </a:t>
            </a:r>
            <a:r>
              <a:rPr lang="en-AU" noProof="0" dirty="0" err="1" smtClean="0"/>
              <a:t>ano</a:t>
            </a:r>
            <a:r>
              <a:rPr lang="en-AU" noProof="0" dirty="0" smtClean="0"/>
              <a:t> </a:t>
            </a:r>
            <a:r>
              <a:rPr lang="en-AU" noProof="0" dirty="0" err="1" smtClean="0"/>
              <a:t>astro</a:t>
            </a:r>
            <a:r>
              <a:rPr lang="en-AU" noProof="0" dirty="0" smtClean="0"/>
              <a:t> </a:t>
            </a:r>
            <a:r>
              <a:rPr lang="en-AU" noProof="0" dirty="0" err="1" smtClean="0"/>
              <a:t>il</a:t>
            </a:r>
            <a:r>
              <a:rPr lang="en-AU" noProof="0" dirty="0" smtClean="0"/>
              <a:t> </a:t>
            </a:r>
            <a:r>
              <a:rPr lang="en-AU" noProof="0" dirty="0" err="1" smtClean="0"/>
              <a:t>tores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adde</a:t>
            </a:r>
            <a:r>
              <a:rPr lang="en-AU" noProof="0" dirty="0" smtClean="0"/>
              <a:t>  </a:t>
            </a:r>
            <a:r>
              <a:rPr lang="en-AU" noProof="0" dirty="0" err="1" smtClean="0"/>
              <a:t>eildolores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non </a:t>
            </a:r>
            <a:r>
              <a:rPr lang="en-AU" noProof="0" dirty="0" err="1" smtClean="0"/>
              <a:t>tutte</a:t>
            </a:r>
            <a:r>
              <a:rPr lang="en-AU" noProof="0" dirty="0" smtClean="0"/>
              <a:t> san </a:t>
            </a:r>
            <a:r>
              <a:rPr lang="en-AU" noProof="0" dirty="0" err="1" smtClean="0"/>
              <a:t>toror</a:t>
            </a:r>
            <a:r>
              <a:rPr lang="en-AU" noProof="0" dirty="0" smtClean="0"/>
              <a:t> velum anon </a:t>
            </a:r>
            <a:r>
              <a:rPr lang="en-AU" noProof="0" dirty="0" err="1" smtClean="0"/>
              <a:t>vel</a:t>
            </a:r>
            <a:r>
              <a:rPr lang="en-AU" noProof="0" dirty="0" smtClean="0"/>
              <a:t> </a:t>
            </a:r>
            <a:r>
              <a:rPr lang="en-AU" noProof="0" dirty="0" err="1" smtClean="0"/>
              <a:t>belici</a:t>
            </a:r>
            <a:r>
              <a:rPr lang="en-AU" noProof="0" dirty="0" smtClean="0"/>
              <a:t> </a:t>
            </a:r>
            <a:r>
              <a:rPr lang="en-AU" noProof="0" dirty="0" err="1" smtClean="0"/>
              <a:t>doro</a:t>
            </a:r>
            <a:r>
              <a:rPr lang="en-AU" noProof="0" dirty="0" smtClean="0"/>
              <a:t> </a:t>
            </a:r>
            <a:r>
              <a:rPr lang="en-AU" noProof="0" dirty="0" err="1" smtClean="0"/>
              <a:t>ano</a:t>
            </a:r>
            <a:r>
              <a:rPr lang="en-AU" noProof="0" dirty="0" smtClean="0"/>
              <a:t> </a:t>
            </a:r>
            <a:r>
              <a:rPr lang="en-AU" noProof="0" dirty="0" err="1" smtClean="0"/>
              <a:t>astro</a:t>
            </a:r>
            <a:r>
              <a:rPr lang="en-AU" noProof="0" dirty="0" smtClean="0"/>
              <a:t> </a:t>
            </a:r>
            <a:r>
              <a:rPr lang="en-AU" noProof="0" dirty="0" err="1" smtClean="0"/>
              <a:t>il</a:t>
            </a:r>
            <a:r>
              <a:rPr lang="en-AU" noProof="0" dirty="0" smtClean="0"/>
              <a:t> </a:t>
            </a:r>
            <a:r>
              <a:rPr lang="en-AU" noProof="0" dirty="0" err="1" smtClean="0"/>
              <a:t>tores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adde</a:t>
            </a:r>
            <a:r>
              <a:rPr lang="en-AU" noProof="0" dirty="0" smtClean="0"/>
              <a:t> a </a:t>
            </a:r>
            <a:r>
              <a:rPr lang="en-AU" noProof="0" dirty="0" err="1" smtClean="0"/>
              <a:t>eil</a:t>
            </a:r>
            <a:r>
              <a:rPr lang="en-AU" noProof="0" dirty="0" smtClean="0"/>
              <a:t> </a:t>
            </a:r>
            <a:r>
              <a:rPr lang="en-AU" noProof="0" dirty="0" err="1" smtClean="0"/>
              <a:t>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non </a:t>
            </a:r>
            <a:r>
              <a:rPr lang="en-AU" noProof="0" dirty="0" err="1" smtClean="0"/>
              <a:t>tutte</a:t>
            </a:r>
            <a:r>
              <a:rPr lang="en-AU" noProof="0" dirty="0" smtClean="0"/>
              <a:t> san </a:t>
            </a:r>
            <a:r>
              <a:rPr lang="en-AU" noProof="0" dirty="0" err="1" smtClean="0"/>
              <a:t>toror</a:t>
            </a:r>
            <a:r>
              <a:rPr lang="en-AU" noProof="0" dirty="0" smtClean="0"/>
              <a:t> velum anon </a:t>
            </a:r>
            <a:r>
              <a:rPr lang="en-AU" noProof="0" dirty="0" err="1" smtClean="0"/>
              <a:t>vel</a:t>
            </a:r>
            <a:r>
              <a:rPr lang="en-AU" noProof="0" dirty="0" smtClean="0"/>
              <a:t> </a:t>
            </a:r>
            <a:r>
              <a:rPr lang="en-AU" noProof="0" dirty="0" err="1" smtClean="0"/>
              <a:t>belici</a:t>
            </a:r>
            <a:r>
              <a:rPr lang="en-AU" noProof="0" dirty="0" smtClean="0"/>
              <a:t> </a:t>
            </a:r>
            <a:r>
              <a:rPr lang="en-AU" noProof="0" dirty="0" err="1" smtClean="0"/>
              <a:t>doro</a:t>
            </a:r>
            <a:r>
              <a:rPr lang="en-AU" noProof="0" dirty="0" smtClean="0"/>
              <a:t> </a:t>
            </a:r>
            <a:r>
              <a:rPr lang="en-AU" noProof="0" dirty="0" err="1" smtClean="0"/>
              <a:t>ano</a:t>
            </a:r>
            <a:r>
              <a:rPr lang="en-AU" noProof="0" dirty="0" smtClean="0"/>
              <a:t> </a:t>
            </a:r>
            <a:r>
              <a:rPr lang="en-AU" noProof="0" dirty="0" err="1" smtClean="0"/>
              <a:t>astro</a:t>
            </a:r>
            <a:r>
              <a:rPr lang="en-AU" noProof="0" dirty="0" smtClean="0"/>
              <a:t> </a:t>
            </a:r>
            <a:r>
              <a:rPr lang="en-AU" noProof="0" dirty="0" err="1" smtClean="0"/>
              <a:t>il</a:t>
            </a:r>
            <a:r>
              <a:rPr lang="en-AU" noProof="0" dirty="0" smtClean="0"/>
              <a:t> </a:t>
            </a:r>
            <a:r>
              <a:rPr lang="en-AU" noProof="0" dirty="0" err="1" smtClean="0"/>
              <a:t>tores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adde</a:t>
            </a:r>
            <a:r>
              <a:rPr lang="en-AU" noProof="0" dirty="0" smtClean="0"/>
              <a:t> a </a:t>
            </a:r>
            <a:r>
              <a:rPr lang="en-AU" noProof="0" dirty="0" err="1" smtClean="0"/>
              <a:t>eil</a:t>
            </a:r>
            <a:r>
              <a:rPr lang="en-AU" noProof="0" dirty="0" smtClean="0"/>
              <a:t>.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31" hasCustomPrompt="1"/>
          </p:nvPr>
        </p:nvSpPr>
        <p:spPr>
          <a:xfrm>
            <a:off x="6972301" y="2064505"/>
            <a:ext cx="1524000" cy="155499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r>
              <a:rPr lang="en-AU" noProof="0" dirty="0" smtClean="0"/>
              <a:t>Click to insert picture or SmartArt</a:t>
            </a:r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39556448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Row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AU" noProof="0" dirty="0" smtClean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3D112-7C89-384D-B4FC-664FC949D667}" type="slidenum">
              <a:rPr lang="en-AU" noProof="0" smtClean="0"/>
              <a:pPr/>
              <a:t>‹#›</a:t>
            </a:fld>
            <a:endParaRPr lang="en-AU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AU" noProof="0" dirty="0" smtClean="0"/>
              <a:t>OFFICE  I  FACULTY  I  DEPARTMENT</a:t>
            </a:r>
            <a:endParaRPr lang="en-AU" noProof="0" dirty="0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460072" y="846666"/>
            <a:ext cx="6397928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 smtClean="0"/>
              <a:t>SUBHEAD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31" hasCustomPrompt="1"/>
          </p:nvPr>
        </p:nvSpPr>
        <p:spPr>
          <a:xfrm>
            <a:off x="561899" y="1903032"/>
            <a:ext cx="962101" cy="8528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900"/>
            </a:lvl1pPr>
          </a:lstStyle>
          <a:p>
            <a:r>
              <a:rPr lang="en-AU" noProof="0" dirty="0" smtClean="0"/>
              <a:t>Click to insert picture or SmartArt</a:t>
            </a:r>
            <a:endParaRPr lang="en-AU" noProof="0" dirty="0"/>
          </a:p>
        </p:txBody>
      </p:sp>
      <p:sp>
        <p:nvSpPr>
          <p:cNvPr id="12" name="Content Placeholder 6"/>
          <p:cNvSpPr>
            <a:spLocks noGrp="1"/>
          </p:cNvSpPr>
          <p:nvPr>
            <p:ph sz="quarter" idx="35" hasCustomPrompt="1"/>
          </p:nvPr>
        </p:nvSpPr>
        <p:spPr>
          <a:xfrm>
            <a:off x="1673606" y="1879933"/>
            <a:ext cx="6585101" cy="774368"/>
          </a:xfrm>
          <a:prstGeom prst="rect">
            <a:avLst/>
          </a:prstGeom>
        </p:spPr>
        <p:txBody>
          <a:bodyPr>
            <a:normAutofit/>
          </a:bodyPr>
          <a:lstStyle>
            <a:lvl3pPr>
              <a:lnSpc>
                <a:spcPts val="1300"/>
              </a:lnSpc>
              <a:defRPr>
                <a:solidFill>
                  <a:srgbClr val="800000"/>
                </a:solidFill>
              </a:defRPr>
            </a:lvl3pPr>
            <a:lvl4pPr>
              <a:lnSpc>
                <a:spcPts val="1300"/>
              </a:lnSpc>
              <a:defRPr lang="en-AU" sz="1800" b="0" kern="1200" cap="none" dirty="0" err="1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lang="en-AU" sz="1800" b="0" kern="1200" cap="none" dirty="0" err="1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5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 smtClean="0"/>
              <a:t>Lorum</a:t>
            </a:r>
            <a:r>
              <a:rPr lang="en-AU" noProof="0" dirty="0" smtClean="0"/>
              <a:t> ipsum </a:t>
            </a:r>
            <a:r>
              <a:rPr lang="en-AU" noProof="0" dirty="0" err="1" smtClean="0"/>
              <a:t>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non </a:t>
            </a:r>
            <a:r>
              <a:rPr lang="en-AU" noProof="0" dirty="0" err="1" smtClean="0"/>
              <a:t>tutte</a:t>
            </a:r>
            <a:r>
              <a:rPr lang="en-AU" noProof="0" dirty="0" smtClean="0"/>
              <a:t> san </a:t>
            </a:r>
            <a:r>
              <a:rPr lang="en-AU" noProof="0" dirty="0" err="1" smtClean="0"/>
              <a:t>toror</a:t>
            </a:r>
            <a:r>
              <a:rPr lang="en-AU" noProof="0" dirty="0" smtClean="0"/>
              <a:t> velum anon </a:t>
            </a:r>
            <a:r>
              <a:rPr lang="en-AU" noProof="0" dirty="0" err="1" smtClean="0"/>
              <a:t>vel</a:t>
            </a:r>
            <a:r>
              <a:rPr lang="en-AU" noProof="0" dirty="0" smtClean="0"/>
              <a:t> </a:t>
            </a:r>
            <a:r>
              <a:rPr lang="en-AU" noProof="0" dirty="0" err="1" smtClean="0"/>
              <a:t>belici</a:t>
            </a:r>
            <a:r>
              <a:rPr lang="en-AU" noProof="0" dirty="0" smtClean="0"/>
              <a:t> </a:t>
            </a:r>
            <a:r>
              <a:rPr lang="en-AU" noProof="0" dirty="0" err="1" smtClean="0"/>
              <a:t>doro</a:t>
            </a:r>
            <a:r>
              <a:rPr lang="en-AU" noProof="0" dirty="0" smtClean="0"/>
              <a:t> </a:t>
            </a:r>
            <a:r>
              <a:rPr lang="en-AU" noProof="0" dirty="0" err="1" smtClean="0"/>
              <a:t>ano</a:t>
            </a:r>
            <a:r>
              <a:rPr lang="en-AU" noProof="0" dirty="0" smtClean="0"/>
              <a:t> </a:t>
            </a:r>
            <a:r>
              <a:rPr lang="en-AU" noProof="0" dirty="0" err="1" smtClean="0"/>
              <a:t>astro</a:t>
            </a:r>
            <a:r>
              <a:rPr lang="en-AU" noProof="0" dirty="0" smtClean="0"/>
              <a:t> </a:t>
            </a:r>
            <a:r>
              <a:rPr lang="en-AU" noProof="0" dirty="0" err="1" smtClean="0"/>
              <a:t>il</a:t>
            </a:r>
            <a:r>
              <a:rPr lang="en-AU" noProof="0" dirty="0" smtClean="0"/>
              <a:t> </a:t>
            </a:r>
            <a:r>
              <a:rPr lang="en-AU" noProof="0" dirty="0" err="1" smtClean="0"/>
              <a:t>tores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adde</a:t>
            </a:r>
            <a:r>
              <a:rPr lang="en-AU" noProof="0" dirty="0" smtClean="0"/>
              <a:t>  </a:t>
            </a:r>
            <a:r>
              <a:rPr lang="en-AU" noProof="0" dirty="0" err="1" smtClean="0"/>
              <a:t>eildolores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non </a:t>
            </a:r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36" hasCustomPrompt="1"/>
          </p:nvPr>
        </p:nvSpPr>
        <p:spPr>
          <a:xfrm>
            <a:off x="561899" y="2891160"/>
            <a:ext cx="962101" cy="8528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900"/>
            </a:lvl1pPr>
          </a:lstStyle>
          <a:p>
            <a:r>
              <a:rPr lang="en-AU" noProof="0" dirty="0" smtClean="0"/>
              <a:t>Click to insert picture or SmartArt</a:t>
            </a:r>
            <a:endParaRPr lang="en-AU" noProof="0" dirty="0"/>
          </a:p>
        </p:txBody>
      </p:sp>
      <p:sp>
        <p:nvSpPr>
          <p:cNvPr id="14" name="Content Placeholder 6"/>
          <p:cNvSpPr>
            <a:spLocks noGrp="1"/>
          </p:cNvSpPr>
          <p:nvPr>
            <p:ph sz="quarter" idx="37" hasCustomPrompt="1"/>
          </p:nvPr>
        </p:nvSpPr>
        <p:spPr>
          <a:xfrm>
            <a:off x="1673606" y="2868061"/>
            <a:ext cx="6585101" cy="774368"/>
          </a:xfrm>
          <a:prstGeom prst="rect">
            <a:avLst/>
          </a:prstGeom>
        </p:spPr>
        <p:txBody>
          <a:bodyPr>
            <a:normAutofit/>
          </a:bodyPr>
          <a:lstStyle>
            <a:lvl3pPr>
              <a:lnSpc>
                <a:spcPts val="1300"/>
              </a:lnSpc>
              <a:defRPr>
                <a:solidFill>
                  <a:srgbClr val="800000"/>
                </a:solidFill>
              </a:defRPr>
            </a:lvl3pPr>
            <a:lvl4pPr>
              <a:lnSpc>
                <a:spcPts val="1300"/>
              </a:lnSpc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lang="en-AU" sz="1800" b="0" kern="1200" cap="none" dirty="0" err="1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5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 smtClean="0"/>
              <a:t>Lorum</a:t>
            </a:r>
            <a:r>
              <a:rPr lang="en-AU" noProof="0" dirty="0" smtClean="0"/>
              <a:t> ipsum </a:t>
            </a:r>
            <a:r>
              <a:rPr lang="en-AU" noProof="0" dirty="0" err="1" smtClean="0"/>
              <a:t>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non </a:t>
            </a:r>
            <a:r>
              <a:rPr lang="en-AU" noProof="0" dirty="0" err="1" smtClean="0"/>
              <a:t>tutte</a:t>
            </a:r>
            <a:r>
              <a:rPr lang="en-AU" noProof="0" dirty="0" smtClean="0"/>
              <a:t> san </a:t>
            </a:r>
            <a:r>
              <a:rPr lang="en-AU" noProof="0" dirty="0" err="1" smtClean="0"/>
              <a:t>toror</a:t>
            </a:r>
            <a:r>
              <a:rPr lang="en-AU" noProof="0" dirty="0" smtClean="0"/>
              <a:t> velum anon </a:t>
            </a:r>
            <a:r>
              <a:rPr lang="en-AU" noProof="0" dirty="0" err="1" smtClean="0"/>
              <a:t>vel</a:t>
            </a:r>
            <a:r>
              <a:rPr lang="en-AU" noProof="0" dirty="0" smtClean="0"/>
              <a:t> </a:t>
            </a:r>
            <a:r>
              <a:rPr lang="en-AU" noProof="0" dirty="0" err="1" smtClean="0"/>
              <a:t>belici</a:t>
            </a:r>
            <a:r>
              <a:rPr lang="en-AU" noProof="0" dirty="0" smtClean="0"/>
              <a:t> </a:t>
            </a:r>
            <a:r>
              <a:rPr lang="en-AU" noProof="0" dirty="0" err="1" smtClean="0"/>
              <a:t>doro</a:t>
            </a:r>
            <a:r>
              <a:rPr lang="en-AU" noProof="0" dirty="0" smtClean="0"/>
              <a:t> </a:t>
            </a:r>
            <a:r>
              <a:rPr lang="en-AU" noProof="0" dirty="0" err="1" smtClean="0"/>
              <a:t>ano</a:t>
            </a:r>
            <a:r>
              <a:rPr lang="en-AU" noProof="0" dirty="0" smtClean="0"/>
              <a:t> </a:t>
            </a:r>
            <a:r>
              <a:rPr lang="en-AU" noProof="0" dirty="0" err="1" smtClean="0"/>
              <a:t>astro</a:t>
            </a:r>
            <a:r>
              <a:rPr lang="en-AU" noProof="0" dirty="0" smtClean="0"/>
              <a:t> </a:t>
            </a:r>
            <a:r>
              <a:rPr lang="en-AU" noProof="0" dirty="0" err="1" smtClean="0"/>
              <a:t>il</a:t>
            </a:r>
            <a:r>
              <a:rPr lang="en-AU" noProof="0" dirty="0" smtClean="0"/>
              <a:t> </a:t>
            </a:r>
            <a:r>
              <a:rPr lang="en-AU" noProof="0" dirty="0" err="1" smtClean="0"/>
              <a:t>tores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adde</a:t>
            </a:r>
            <a:r>
              <a:rPr lang="en-AU" noProof="0" dirty="0" smtClean="0"/>
              <a:t>  </a:t>
            </a:r>
            <a:r>
              <a:rPr lang="en-AU" noProof="0" dirty="0" err="1" smtClean="0"/>
              <a:t>eildolores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non</a:t>
            </a:r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38" hasCustomPrompt="1"/>
          </p:nvPr>
        </p:nvSpPr>
        <p:spPr>
          <a:xfrm>
            <a:off x="561899" y="3899272"/>
            <a:ext cx="962101" cy="8528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900"/>
            </a:lvl1pPr>
          </a:lstStyle>
          <a:p>
            <a:r>
              <a:rPr lang="en-AU" noProof="0" dirty="0" smtClean="0"/>
              <a:t>Click to insert picture or SmartArt</a:t>
            </a:r>
            <a:endParaRPr lang="en-AU" noProof="0" dirty="0"/>
          </a:p>
        </p:txBody>
      </p:sp>
      <p:sp>
        <p:nvSpPr>
          <p:cNvPr id="16" name="Content Placeholder 6"/>
          <p:cNvSpPr>
            <a:spLocks noGrp="1"/>
          </p:cNvSpPr>
          <p:nvPr>
            <p:ph sz="quarter" idx="39" hasCustomPrompt="1"/>
          </p:nvPr>
        </p:nvSpPr>
        <p:spPr>
          <a:xfrm>
            <a:off x="1673606" y="3876173"/>
            <a:ext cx="6585101" cy="774368"/>
          </a:xfrm>
          <a:prstGeom prst="rect">
            <a:avLst/>
          </a:prstGeom>
        </p:spPr>
        <p:txBody>
          <a:bodyPr>
            <a:normAutofit/>
          </a:bodyPr>
          <a:lstStyle>
            <a:lvl3pPr>
              <a:lnSpc>
                <a:spcPts val="1300"/>
              </a:lnSpc>
              <a:defRPr>
                <a:solidFill>
                  <a:srgbClr val="800000"/>
                </a:solidFill>
              </a:defRPr>
            </a:lvl3pPr>
            <a:lvl4pPr>
              <a:lnSpc>
                <a:spcPts val="1300"/>
              </a:lnSpc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lang="en-AU" sz="1800" b="0" kern="1200" cap="none" dirty="0" err="1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5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 smtClean="0"/>
              <a:t>Lorum</a:t>
            </a:r>
            <a:r>
              <a:rPr lang="en-AU" noProof="0" dirty="0" smtClean="0"/>
              <a:t> ipsum </a:t>
            </a:r>
            <a:r>
              <a:rPr lang="en-AU" noProof="0" dirty="0" err="1" smtClean="0"/>
              <a:t>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non </a:t>
            </a:r>
            <a:r>
              <a:rPr lang="en-AU" noProof="0" dirty="0" err="1" smtClean="0"/>
              <a:t>tutte</a:t>
            </a:r>
            <a:r>
              <a:rPr lang="en-AU" noProof="0" dirty="0" smtClean="0"/>
              <a:t> san </a:t>
            </a:r>
            <a:r>
              <a:rPr lang="en-AU" noProof="0" dirty="0" err="1" smtClean="0"/>
              <a:t>toror</a:t>
            </a:r>
            <a:r>
              <a:rPr lang="en-AU" noProof="0" dirty="0" smtClean="0"/>
              <a:t> velum anon </a:t>
            </a:r>
            <a:r>
              <a:rPr lang="en-AU" noProof="0" dirty="0" err="1" smtClean="0"/>
              <a:t>vel</a:t>
            </a:r>
            <a:r>
              <a:rPr lang="en-AU" noProof="0" dirty="0" smtClean="0"/>
              <a:t> </a:t>
            </a:r>
            <a:r>
              <a:rPr lang="en-AU" noProof="0" dirty="0" err="1" smtClean="0"/>
              <a:t>belici</a:t>
            </a:r>
            <a:r>
              <a:rPr lang="en-AU" noProof="0" dirty="0" smtClean="0"/>
              <a:t> </a:t>
            </a:r>
            <a:r>
              <a:rPr lang="en-AU" noProof="0" dirty="0" err="1" smtClean="0"/>
              <a:t>doro</a:t>
            </a:r>
            <a:r>
              <a:rPr lang="en-AU" noProof="0" dirty="0" smtClean="0"/>
              <a:t> </a:t>
            </a:r>
            <a:r>
              <a:rPr lang="en-AU" noProof="0" dirty="0" err="1" smtClean="0"/>
              <a:t>ano</a:t>
            </a:r>
            <a:r>
              <a:rPr lang="en-AU" noProof="0" dirty="0" smtClean="0"/>
              <a:t> </a:t>
            </a:r>
            <a:r>
              <a:rPr lang="en-AU" noProof="0" dirty="0" err="1" smtClean="0"/>
              <a:t>astro</a:t>
            </a:r>
            <a:r>
              <a:rPr lang="en-AU" noProof="0" dirty="0" smtClean="0"/>
              <a:t> </a:t>
            </a:r>
            <a:r>
              <a:rPr lang="en-AU" noProof="0" dirty="0" err="1" smtClean="0"/>
              <a:t>il</a:t>
            </a:r>
            <a:r>
              <a:rPr lang="en-AU" noProof="0" dirty="0" smtClean="0"/>
              <a:t> </a:t>
            </a:r>
            <a:r>
              <a:rPr lang="en-AU" noProof="0" dirty="0" err="1" smtClean="0"/>
              <a:t>tores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adde</a:t>
            </a:r>
            <a:r>
              <a:rPr lang="en-AU" noProof="0" dirty="0" smtClean="0"/>
              <a:t>  </a:t>
            </a:r>
            <a:r>
              <a:rPr lang="en-AU" noProof="0" dirty="0" err="1" smtClean="0"/>
              <a:t>eildolores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non</a:t>
            </a:r>
          </a:p>
        </p:txBody>
      </p:sp>
      <p:sp>
        <p:nvSpPr>
          <p:cNvPr id="17" name="Picture Placeholder 7"/>
          <p:cNvSpPr>
            <a:spLocks noGrp="1"/>
          </p:cNvSpPr>
          <p:nvPr>
            <p:ph type="pic" sz="quarter" idx="40" hasCustomPrompt="1"/>
          </p:nvPr>
        </p:nvSpPr>
        <p:spPr>
          <a:xfrm>
            <a:off x="561899" y="4887400"/>
            <a:ext cx="962101" cy="8528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900"/>
            </a:lvl1pPr>
          </a:lstStyle>
          <a:p>
            <a:r>
              <a:rPr lang="en-AU" noProof="0" dirty="0" smtClean="0"/>
              <a:t>Click to insert picture or SmartArt</a:t>
            </a:r>
            <a:endParaRPr lang="en-AU" noProof="0" dirty="0"/>
          </a:p>
        </p:txBody>
      </p:sp>
      <p:sp>
        <p:nvSpPr>
          <p:cNvPr id="18" name="Content Placeholder 6"/>
          <p:cNvSpPr>
            <a:spLocks noGrp="1"/>
          </p:cNvSpPr>
          <p:nvPr>
            <p:ph sz="quarter" idx="41" hasCustomPrompt="1"/>
          </p:nvPr>
        </p:nvSpPr>
        <p:spPr>
          <a:xfrm>
            <a:off x="1673606" y="4864301"/>
            <a:ext cx="6585101" cy="774368"/>
          </a:xfrm>
          <a:prstGeom prst="rect">
            <a:avLst/>
          </a:prstGeom>
        </p:spPr>
        <p:txBody>
          <a:bodyPr>
            <a:normAutofit/>
          </a:bodyPr>
          <a:lstStyle>
            <a:lvl3pPr>
              <a:lnSpc>
                <a:spcPts val="1300"/>
              </a:lnSpc>
              <a:defRPr>
                <a:solidFill>
                  <a:srgbClr val="800000"/>
                </a:solidFill>
              </a:defRPr>
            </a:lvl3pPr>
            <a:lvl4pPr>
              <a:lnSpc>
                <a:spcPts val="1300"/>
              </a:lnSpc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lang="en-AU" sz="1800" b="0" kern="1200" cap="none" dirty="0" err="1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5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 smtClean="0"/>
              <a:t>Lorum</a:t>
            </a:r>
            <a:r>
              <a:rPr lang="en-AU" noProof="0" dirty="0" smtClean="0"/>
              <a:t> ipsum </a:t>
            </a:r>
            <a:r>
              <a:rPr lang="en-AU" noProof="0" dirty="0" err="1" smtClean="0"/>
              <a:t>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non </a:t>
            </a:r>
            <a:r>
              <a:rPr lang="en-AU" noProof="0" dirty="0" err="1" smtClean="0"/>
              <a:t>tutte</a:t>
            </a:r>
            <a:r>
              <a:rPr lang="en-AU" noProof="0" dirty="0" smtClean="0"/>
              <a:t> san </a:t>
            </a:r>
            <a:r>
              <a:rPr lang="en-AU" noProof="0" dirty="0" err="1" smtClean="0"/>
              <a:t>toror</a:t>
            </a:r>
            <a:r>
              <a:rPr lang="en-AU" noProof="0" dirty="0" smtClean="0"/>
              <a:t> velum anon </a:t>
            </a:r>
            <a:r>
              <a:rPr lang="en-AU" noProof="0" dirty="0" err="1" smtClean="0"/>
              <a:t>vel</a:t>
            </a:r>
            <a:r>
              <a:rPr lang="en-AU" noProof="0" dirty="0" smtClean="0"/>
              <a:t> </a:t>
            </a:r>
            <a:r>
              <a:rPr lang="en-AU" noProof="0" dirty="0" err="1" smtClean="0"/>
              <a:t>belici</a:t>
            </a:r>
            <a:r>
              <a:rPr lang="en-AU" noProof="0" dirty="0" smtClean="0"/>
              <a:t> </a:t>
            </a:r>
            <a:r>
              <a:rPr lang="en-AU" noProof="0" dirty="0" err="1" smtClean="0"/>
              <a:t>doro</a:t>
            </a:r>
            <a:r>
              <a:rPr lang="en-AU" noProof="0" dirty="0" smtClean="0"/>
              <a:t> </a:t>
            </a:r>
            <a:r>
              <a:rPr lang="en-AU" noProof="0" dirty="0" err="1" smtClean="0"/>
              <a:t>ano</a:t>
            </a:r>
            <a:r>
              <a:rPr lang="en-AU" noProof="0" dirty="0" smtClean="0"/>
              <a:t> </a:t>
            </a:r>
            <a:r>
              <a:rPr lang="en-AU" noProof="0" dirty="0" err="1" smtClean="0"/>
              <a:t>astro</a:t>
            </a:r>
            <a:r>
              <a:rPr lang="en-AU" noProof="0" dirty="0" smtClean="0"/>
              <a:t> </a:t>
            </a:r>
            <a:r>
              <a:rPr lang="en-AU" noProof="0" dirty="0" err="1" smtClean="0"/>
              <a:t>il</a:t>
            </a:r>
            <a:r>
              <a:rPr lang="en-AU" noProof="0" dirty="0" smtClean="0"/>
              <a:t> </a:t>
            </a:r>
            <a:r>
              <a:rPr lang="en-AU" noProof="0" dirty="0" err="1" smtClean="0"/>
              <a:t>tores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adde</a:t>
            </a:r>
            <a:r>
              <a:rPr lang="en-AU" noProof="0" dirty="0" smtClean="0"/>
              <a:t>  </a:t>
            </a:r>
            <a:r>
              <a:rPr lang="en-AU" noProof="0" dirty="0" err="1" smtClean="0"/>
              <a:t>eildolores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non</a:t>
            </a:r>
          </a:p>
        </p:txBody>
      </p:sp>
    </p:spTree>
    <p:extLst>
      <p:ext uri="{BB962C8B-B14F-4D97-AF65-F5344CB8AC3E}">
        <p14:creationId xmlns:p14="http://schemas.microsoft.com/office/powerpoint/2010/main" val="1044590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Art 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AU" noProof="0" dirty="0" smtClean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3D112-7C89-384D-B4FC-664FC949D667}" type="slidenum">
              <a:rPr lang="en-AU" noProof="0" smtClean="0"/>
              <a:pPr/>
              <a:t>‹#›</a:t>
            </a:fld>
            <a:endParaRPr lang="en-AU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AU" noProof="0" dirty="0" smtClean="0"/>
              <a:t>OFFICE  I  FACULTY  I  DEPARTMENT</a:t>
            </a:r>
            <a:endParaRPr lang="en-AU" noProof="0" dirty="0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460072" y="846666"/>
            <a:ext cx="6397928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 smtClean="0"/>
              <a:t>SUBHEAD</a:t>
            </a:r>
          </a:p>
        </p:txBody>
      </p:sp>
      <p:sp>
        <p:nvSpPr>
          <p:cNvPr id="16" name="Chart Placeholder 15"/>
          <p:cNvSpPr>
            <a:spLocks noGrp="1"/>
          </p:cNvSpPr>
          <p:nvPr>
            <p:ph type="chart" sz="quarter" idx="37" hasCustomPrompt="1"/>
          </p:nvPr>
        </p:nvSpPr>
        <p:spPr>
          <a:xfrm>
            <a:off x="2501722" y="2007808"/>
            <a:ext cx="3999469" cy="366590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AU" noProof="0" dirty="0" smtClean="0"/>
              <a:t>Click to insert picture or SmartArt</a:t>
            </a:r>
            <a:endParaRPr lang="en-AU" noProof="0" dirty="0"/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42" hasCustomPrompt="1"/>
          </p:nvPr>
        </p:nvSpPr>
        <p:spPr>
          <a:xfrm>
            <a:off x="558821" y="2001838"/>
            <a:ext cx="1920703" cy="731686"/>
          </a:xfrm>
          <a:prstGeom prst="rect">
            <a:avLst/>
          </a:prstGeom>
        </p:spPr>
        <p:txBody>
          <a:bodyPr lIns="0" tIns="72000" rIns="0" bIns="0"/>
          <a:lstStyle>
            <a:lvl3pPr>
              <a:lnSpc>
                <a:spcPts val="1200"/>
              </a:lnSpc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lnSpc>
                <a:spcPts val="1200"/>
              </a:lnSpc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Product A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 smtClean="0"/>
              <a:t>Lorum</a:t>
            </a:r>
            <a:r>
              <a:rPr lang="en-AU" noProof="0" dirty="0" smtClean="0"/>
              <a:t> ipsum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non </a:t>
            </a:r>
            <a:r>
              <a:rPr lang="en-AU" noProof="0" dirty="0" err="1" smtClean="0"/>
              <a:t>tutte</a:t>
            </a:r>
            <a:endParaRPr lang="en-AU" noProof="0" dirty="0" smtClean="0"/>
          </a:p>
        </p:txBody>
      </p:sp>
      <p:sp>
        <p:nvSpPr>
          <p:cNvPr id="27" name="Text Placeholder 21"/>
          <p:cNvSpPr>
            <a:spLocks noGrp="1"/>
          </p:cNvSpPr>
          <p:nvPr>
            <p:ph type="body" sz="quarter" idx="43" hasCustomPrompt="1"/>
          </p:nvPr>
        </p:nvSpPr>
        <p:spPr>
          <a:xfrm>
            <a:off x="558821" y="2944816"/>
            <a:ext cx="1920703" cy="731686"/>
          </a:xfrm>
          <a:prstGeom prst="rect">
            <a:avLst/>
          </a:prstGeom>
        </p:spPr>
        <p:txBody>
          <a:bodyPr lIns="0" tIns="72000" rIns="0" bIns="0"/>
          <a:lstStyle>
            <a:lvl3pPr>
              <a:lnSpc>
                <a:spcPts val="1200"/>
              </a:lnSpc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lnSpc>
                <a:spcPts val="1200"/>
              </a:lnSpc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Product B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 smtClean="0"/>
              <a:t>Lorum</a:t>
            </a:r>
            <a:r>
              <a:rPr lang="en-AU" noProof="0" dirty="0" smtClean="0"/>
              <a:t> ipsum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non </a:t>
            </a:r>
            <a:r>
              <a:rPr lang="en-AU" noProof="0" dirty="0" err="1" smtClean="0"/>
              <a:t>tutte</a:t>
            </a:r>
            <a:endParaRPr lang="en-AU" noProof="0" dirty="0" smtClean="0"/>
          </a:p>
        </p:txBody>
      </p:sp>
      <p:sp>
        <p:nvSpPr>
          <p:cNvPr id="28" name="Text Placeholder 21"/>
          <p:cNvSpPr>
            <a:spLocks noGrp="1"/>
          </p:cNvSpPr>
          <p:nvPr>
            <p:ph type="body" sz="quarter" idx="44" hasCustomPrompt="1"/>
          </p:nvPr>
        </p:nvSpPr>
        <p:spPr>
          <a:xfrm>
            <a:off x="558821" y="3887794"/>
            <a:ext cx="1920703" cy="731686"/>
          </a:xfrm>
          <a:prstGeom prst="rect">
            <a:avLst/>
          </a:prstGeom>
        </p:spPr>
        <p:txBody>
          <a:bodyPr lIns="0" tIns="72000" rIns="0" bIns="0"/>
          <a:lstStyle>
            <a:lvl3pPr>
              <a:lnSpc>
                <a:spcPts val="1200"/>
              </a:lnSpc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lnSpc>
                <a:spcPts val="1200"/>
              </a:lnSpc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Product C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 smtClean="0"/>
              <a:t>Lorum</a:t>
            </a:r>
            <a:r>
              <a:rPr lang="en-AU" noProof="0" dirty="0" smtClean="0"/>
              <a:t> ipsum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non </a:t>
            </a:r>
            <a:r>
              <a:rPr lang="en-AU" noProof="0" dirty="0" err="1" smtClean="0"/>
              <a:t>tutte</a:t>
            </a:r>
            <a:endParaRPr lang="en-AU" noProof="0" dirty="0" smtClean="0"/>
          </a:p>
        </p:txBody>
      </p:sp>
      <p:sp>
        <p:nvSpPr>
          <p:cNvPr id="29" name="Text Placeholder 21"/>
          <p:cNvSpPr>
            <a:spLocks noGrp="1"/>
          </p:cNvSpPr>
          <p:nvPr>
            <p:ph type="body" sz="quarter" idx="45" hasCustomPrompt="1"/>
          </p:nvPr>
        </p:nvSpPr>
        <p:spPr>
          <a:xfrm>
            <a:off x="558821" y="4830771"/>
            <a:ext cx="1920703" cy="731686"/>
          </a:xfrm>
          <a:prstGeom prst="rect">
            <a:avLst/>
          </a:prstGeom>
        </p:spPr>
        <p:txBody>
          <a:bodyPr lIns="0" tIns="72000" rIns="0" bIns="0"/>
          <a:lstStyle>
            <a:lvl3pPr>
              <a:lnSpc>
                <a:spcPts val="1200"/>
              </a:lnSpc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lnSpc>
                <a:spcPts val="1200"/>
              </a:lnSpc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Product D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 smtClean="0"/>
              <a:t>Lorum</a:t>
            </a:r>
            <a:r>
              <a:rPr lang="en-AU" noProof="0" dirty="0" smtClean="0"/>
              <a:t> ipsum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non </a:t>
            </a:r>
            <a:r>
              <a:rPr lang="en-AU" noProof="0" dirty="0" err="1" smtClean="0"/>
              <a:t>tutte</a:t>
            </a:r>
            <a:endParaRPr lang="en-AU" noProof="0" dirty="0" smtClean="0"/>
          </a:p>
        </p:txBody>
      </p:sp>
      <p:sp>
        <p:nvSpPr>
          <p:cNvPr id="15" name="Text Placeholder 21"/>
          <p:cNvSpPr>
            <a:spLocks noGrp="1"/>
          </p:cNvSpPr>
          <p:nvPr>
            <p:ph type="body" sz="quarter" idx="46" hasCustomPrompt="1"/>
          </p:nvPr>
        </p:nvSpPr>
        <p:spPr>
          <a:xfrm>
            <a:off x="6664424" y="2001838"/>
            <a:ext cx="1920703" cy="731686"/>
          </a:xfrm>
          <a:prstGeom prst="rect">
            <a:avLst/>
          </a:prstGeom>
        </p:spPr>
        <p:txBody>
          <a:bodyPr lIns="0" tIns="72000" rIns="0" bIns="0"/>
          <a:lstStyle>
            <a:lvl3pPr>
              <a:lnSpc>
                <a:spcPts val="1200"/>
              </a:lnSpc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lnSpc>
                <a:spcPts val="1200"/>
              </a:lnSpc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Product E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 smtClean="0"/>
              <a:t>Lorum</a:t>
            </a:r>
            <a:r>
              <a:rPr lang="en-AU" noProof="0" dirty="0" smtClean="0"/>
              <a:t> ipsum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non </a:t>
            </a:r>
            <a:r>
              <a:rPr lang="en-AU" noProof="0" dirty="0" err="1" smtClean="0"/>
              <a:t>tutte</a:t>
            </a:r>
            <a:endParaRPr lang="en-AU" noProof="0" dirty="0" smtClean="0"/>
          </a:p>
        </p:txBody>
      </p:sp>
      <p:sp>
        <p:nvSpPr>
          <p:cNvPr id="17" name="Text Placeholder 21"/>
          <p:cNvSpPr>
            <a:spLocks noGrp="1"/>
          </p:cNvSpPr>
          <p:nvPr>
            <p:ph type="body" sz="quarter" idx="47" hasCustomPrompt="1"/>
          </p:nvPr>
        </p:nvSpPr>
        <p:spPr>
          <a:xfrm>
            <a:off x="6664424" y="2944816"/>
            <a:ext cx="1920703" cy="731686"/>
          </a:xfrm>
          <a:prstGeom prst="rect">
            <a:avLst/>
          </a:prstGeom>
        </p:spPr>
        <p:txBody>
          <a:bodyPr lIns="0" tIns="72000" rIns="0" bIns="0"/>
          <a:lstStyle>
            <a:lvl3pPr>
              <a:lnSpc>
                <a:spcPts val="1200"/>
              </a:lnSpc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lnSpc>
                <a:spcPts val="1200"/>
              </a:lnSpc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Product F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 smtClean="0"/>
              <a:t>Lorum</a:t>
            </a:r>
            <a:r>
              <a:rPr lang="en-AU" noProof="0" dirty="0" smtClean="0"/>
              <a:t> ipsum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non </a:t>
            </a:r>
            <a:r>
              <a:rPr lang="en-AU" noProof="0" dirty="0" err="1" smtClean="0"/>
              <a:t>tutte</a:t>
            </a:r>
            <a:endParaRPr lang="en-AU" noProof="0" dirty="0" smtClean="0"/>
          </a:p>
        </p:txBody>
      </p:sp>
      <p:sp>
        <p:nvSpPr>
          <p:cNvPr id="18" name="Text Placeholder 21"/>
          <p:cNvSpPr>
            <a:spLocks noGrp="1"/>
          </p:cNvSpPr>
          <p:nvPr>
            <p:ph type="body" sz="quarter" idx="48" hasCustomPrompt="1"/>
          </p:nvPr>
        </p:nvSpPr>
        <p:spPr>
          <a:xfrm>
            <a:off x="6664424" y="3887794"/>
            <a:ext cx="1920703" cy="731686"/>
          </a:xfrm>
          <a:prstGeom prst="rect">
            <a:avLst/>
          </a:prstGeom>
        </p:spPr>
        <p:txBody>
          <a:bodyPr lIns="0" tIns="72000" rIns="0" bIns="0"/>
          <a:lstStyle>
            <a:lvl3pPr>
              <a:lnSpc>
                <a:spcPts val="1200"/>
              </a:lnSpc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lnSpc>
                <a:spcPts val="1200"/>
              </a:lnSpc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Product G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 smtClean="0"/>
              <a:t>Lorum</a:t>
            </a:r>
            <a:r>
              <a:rPr lang="en-AU" noProof="0" dirty="0" smtClean="0"/>
              <a:t> ipsum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non </a:t>
            </a:r>
            <a:r>
              <a:rPr lang="en-AU" noProof="0" dirty="0" err="1" smtClean="0"/>
              <a:t>tutte</a:t>
            </a:r>
            <a:endParaRPr lang="en-AU" noProof="0" dirty="0" smtClean="0"/>
          </a:p>
        </p:txBody>
      </p:sp>
      <p:sp>
        <p:nvSpPr>
          <p:cNvPr id="19" name="Text Placeholder 21"/>
          <p:cNvSpPr>
            <a:spLocks noGrp="1"/>
          </p:cNvSpPr>
          <p:nvPr>
            <p:ph type="body" sz="quarter" idx="49" hasCustomPrompt="1"/>
          </p:nvPr>
        </p:nvSpPr>
        <p:spPr>
          <a:xfrm>
            <a:off x="6664424" y="4830771"/>
            <a:ext cx="1920703" cy="731686"/>
          </a:xfrm>
          <a:prstGeom prst="rect">
            <a:avLst/>
          </a:prstGeom>
        </p:spPr>
        <p:txBody>
          <a:bodyPr lIns="0" tIns="72000" rIns="0" bIns="0"/>
          <a:lstStyle>
            <a:lvl3pPr>
              <a:lnSpc>
                <a:spcPts val="1200"/>
              </a:lnSpc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lnSpc>
                <a:spcPts val="1200"/>
              </a:lnSpc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Product H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 smtClean="0"/>
              <a:t>Lorum</a:t>
            </a:r>
            <a:r>
              <a:rPr lang="en-AU" noProof="0" dirty="0" smtClean="0"/>
              <a:t> ipsum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non </a:t>
            </a:r>
            <a:r>
              <a:rPr lang="en-AU" noProof="0" dirty="0" err="1" smtClean="0"/>
              <a:t>tutte</a:t>
            </a:r>
            <a:endParaRPr lang="en-AU" noProof="0" dirty="0" smtClean="0"/>
          </a:p>
        </p:txBody>
      </p:sp>
    </p:spTree>
    <p:extLst>
      <p:ext uri="{BB962C8B-B14F-4D97-AF65-F5344CB8AC3E}">
        <p14:creationId xmlns:p14="http://schemas.microsoft.com/office/powerpoint/2010/main" val="3747633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 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AU" noProof="0" dirty="0" smtClean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3D112-7C89-384D-B4FC-664FC949D667}" type="slidenum">
              <a:rPr lang="en-AU" noProof="0" smtClean="0"/>
              <a:pPr/>
              <a:t>‹#›</a:t>
            </a:fld>
            <a:endParaRPr lang="en-AU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AU" noProof="0" dirty="0" smtClean="0"/>
              <a:t>OFFICE  I  FACULTY  I  DEPARTMENT</a:t>
            </a:r>
            <a:endParaRPr lang="en-AU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465744" y="3973965"/>
            <a:ext cx="1898876" cy="1916112"/>
          </a:xfrm>
          <a:prstGeom prst="rect">
            <a:avLst/>
          </a:prstGeom>
        </p:spPr>
        <p:txBody>
          <a:bodyPr/>
          <a:lstStyle>
            <a:lvl3pPr>
              <a:lnSpc>
                <a:spcPts val="1860"/>
              </a:lnSpc>
              <a:spcBef>
                <a:spcPts val="0"/>
              </a:spcBef>
              <a:spcAft>
                <a:spcPts val="0"/>
              </a:spcAft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lnSpc>
                <a:spcPts val="1860"/>
              </a:lnSpc>
              <a:spcBef>
                <a:spcPts val="0"/>
              </a:spcBef>
              <a:spcAft>
                <a:spcPts val="0"/>
              </a:spcAft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 smtClean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 smtClean="0"/>
              <a:t>Lorum</a:t>
            </a:r>
            <a:r>
              <a:rPr lang="en-AU" noProof="0" dirty="0" smtClean="0"/>
              <a:t> ipsum </a:t>
            </a:r>
            <a:r>
              <a:rPr lang="en-AU" noProof="0" dirty="0" err="1" smtClean="0"/>
              <a:t>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non </a:t>
            </a:r>
            <a:r>
              <a:rPr lang="en-AU" noProof="0" dirty="0" err="1" smtClean="0"/>
              <a:t>tutte</a:t>
            </a:r>
            <a:r>
              <a:rPr lang="en-AU" noProof="0" dirty="0" smtClean="0"/>
              <a:t> anon </a:t>
            </a:r>
            <a:r>
              <a:rPr lang="en-AU" noProof="0" dirty="0" err="1" smtClean="0"/>
              <a:t>santoro</a:t>
            </a:r>
            <a:r>
              <a:rPr lang="en-AU" noProof="0" dirty="0" smtClean="0"/>
              <a:t> </a:t>
            </a:r>
            <a:r>
              <a:rPr lang="en-AU" noProof="0" dirty="0" err="1" smtClean="0"/>
              <a:t>alla</a:t>
            </a:r>
            <a:endParaRPr lang="en-AU" noProof="0" dirty="0" smtClean="0"/>
          </a:p>
        </p:txBody>
      </p:sp>
      <p:sp>
        <p:nvSpPr>
          <p:cNvPr id="14" name="Content Placeholder 5"/>
          <p:cNvSpPr>
            <a:spLocks noGrp="1"/>
          </p:cNvSpPr>
          <p:nvPr>
            <p:ph sz="quarter" idx="30" hasCustomPrompt="1"/>
          </p:nvPr>
        </p:nvSpPr>
        <p:spPr>
          <a:xfrm>
            <a:off x="2580576" y="3973965"/>
            <a:ext cx="1898876" cy="1916112"/>
          </a:xfrm>
          <a:prstGeom prst="rect">
            <a:avLst/>
          </a:prstGeom>
        </p:spPr>
        <p:txBody>
          <a:bodyPr/>
          <a:lstStyle>
            <a:lvl3pPr>
              <a:lnSpc>
                <a:spcPts val="1860"/>
              </a:lnSpc>
              <a:spcBef>
                <a:spcPts val="0"/>
              </a:spcBef>
              <a:spcAft>
                <a:spcPts val="0"/>
              </a:spcAft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lnSpc>
                <a:spcPts val="1860"/>
              </a:lnSpc>
              <a:spcBef>
                <a:spcPts val="0"/>
              </a:spcBef>
              <a:spcAft>
                <a:spcPts val="0"/>
              </a:spcAft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 smtClean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 smtClean="0"/>
              <a:t>Lorum</a:t>
            </a:r>
            <a:r>
              <a:rPr lang="en-AU" noProof="0" dirty="0" smtClean="0"/>
              <a:t> ipsum </a:t>
            </a:r>
            <a:r>
              <a:rPr lang="en-AU" noProof="0" dirty="0" err="1" smtClean="0"/>
              <a:t>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non </a:t>
            </a:r>
            <a:r>
              <a:rPr lang="en-AU" noProof="0" dirty="0" err="1" smtClean="0"/>
              <a:t>tutte</a:t>
            </a:r>
            <a:r>
              <a:rPr lang="en-AU" noProof="0" dirty="0" smtClean="0"/>
              <a:t> anon </a:t>
            </a:r>
            <a:r>
              <a:rPr lang="en-AU" noProof="0" dirty="0" err="1" smtClean="0"/>
              <a:t>santoro</a:t>
            </a:r>
            <a:r>
              <a:rPr lang="en-AU" noProof="0" dirty="0" smtClean="0"/>
              <a:t> </a:t>
            </a:r>
            <a:r>
              <a:rPr lang="en-AU" noProof="0" dirty="0" err="1" smtClean="0"/>
              <a:t>alla</a:t>
            </a:r>
            <a:endParaRPr lang="en-AU" noProof="0" dirty="0" smtClean="0"/>
          </a:p>
        </p:txBody>
      </p:sp>
      <p:sp>
        <p:nvSpPr>
          <p:cNvPr id="15" name="Content Placeholder 5"/>
          <p:cNvSpPr>
            <a:spLocks noGrp="1"/>
          </p:cNvSpPr>
          <p:nvPr>
            <p:ph sz="quarter" idx="31" hasCustomPrompt="1"/>
          </p:nvPr>
        </p:nvSpPr>
        <p:spPr>
          <a:xfrm>
            <a:off x="4695408" y="3973965"/>
            <a:ext cx="1898876" cy="1916112"/>
          </a:xfrm>
          <a:prstGeom prst="rect">
            <a:avLst/>
          </a:prstGeom>
        </p:spPr>
        <p:txBody>
          <a:bodyPr/>
          <a:lstStyle>
            <a:lvl3pPr>
              <a:lnSpc>
                <a:spcPts val="1860"/>
              </a:lnSpc>
              <a:spcBef>
                <a:spcPts val="0"/>
              </a:spcBef>
              <a:spcAft>
                <a:spcPts val="0"/>
              </a:spcAft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lnSpc>
                <a:spcPts val="1860"/>
              </a:lnSpc>
              <a:spcBef>
                <a:spcPts val="0"/>
              </a:spcBef>
              <a:spcAft>
                <a:spcPts val="0"/>
              </a:spcAft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 smtClean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 smtClean="0"/>
              <a:t>Lorum</a:t>
            </a:r>
            <a:r>
              <a:rPr lang="en-AU" noProof="0" dirty="0" smtClean="0"/>
              <a:t> ipsum </a:t>
            </a:r>
            <a:r>
              <a:rPr lang="en-AU" noProof="0" dirty="0" err="1" smtClean="0"/>
              <a:t>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non </a:t>
            </a:r>
            <a:r>
              <a:rPr lang="en-AU" noProof="0" dirty="0" err="1" smtClean="0"/>
              <a:t>tutte</a:t>
            </a:r>
            <a:r>
              <a:rPr lang="en-AU" noProof="0" dirty="0" smtClean="0"/>
              <a:t> anon </a:t>
            </a:r>
            <a:r>
              <a:rPr lang="en-AU" noProof="0" dirty="0" err="1" smtClean="0"/>
              <a:t>santoro</a:t>
            </a:r>
            <a:r>
              <a:rPr lang="en-AU" noProof="0" dirty="0" smtClean="0"/>
              <a:t> </a:t>
            </a:r>
            <a:r>
              <a:rPr lang="en-AU" noProof="0" dirty="0" err="1" smtClean="0"/>
              <a:t>alla</a:t>
            </a:r>
            <a:endParaRPr lang="en-AU" noProof="0" dirty="0" smtClean="0"/>
          </a:p>
        </p:txBody>
      </p:sp>
      <p:sp>
        <p:nvSpPr>
          <p:cNvPr id="16" name="Content Placeholder 5"/>
          <p:cNvSpPr>
            <a:spLocks noGrp="1"/>
          </p:cNvSpPr>
          <p:nvPr>
            <p:ph sz="quarter" idx="32" hasCustomPrompt="1"/>
          </p:nvPr>
        </p:nvSpPr>
        <p:spPr>
          <a:xfrm>
            <a:off x="6810240" y="3973965"/>
            <a:ext cx="1898876" cy="1916112"/>
          </a:xfrm>
          <a:prstGeom prst="rect">
            <a:avLst/>
          </a:prstGeom>
        </p:spPr>
        <p:txBody>
          <a:bodyPr/>
          <a:lstStyle>
            <a:lvl3pPr>
              <a:lnSpc>
                <a:spcPts val="1860"/>
              </a:lnSpc>
              <a:spcBef>
                <a:spcPts val="0"/>
              </a:spcBef>
              <a:spcAft>
                <a:spcPts val="0"/>
              </a:spcAft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lnSpc>
                <a:spcPts val="1860"/>
              </a:lnSpc>
              <a:spcBef>
                <a:spcPts val="0"/>
              </a:spcBef>
              <a:spcAft>
                <a:spcPts val="0"/>
              </a:spcAft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 smtClean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 smtClean="0"/>
              <a:t>Lorum</a:t>
            </a:r>
            <a:r>
              <a:rPr lang="en-AU" noProof="0" dirty="0" smtClean="0"/>
              <a:t> ipsum </a:t>
            </a:r>
            <a:r>
              <a:rPr lang="en-AU" noProof="0" dirty="0" err="1" smtClean="0"/>
              <a:t>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non </a:t>
            </a:r>
            <a:r>
              <a:rPr lang="en-AU" noProof="0" dirty="0" err="1" smtClean="0"/>
              <a:t>tutte</a:t>
            </a:r>
            <a:r>
              <a:rPr lang="en-AU" noProof="0" dirty="0" smtClean="0"/>
              <a:t> anon </a:t>
            </a:r>
            <a:r>
              <a:rPr lang="en-AU" noProof="0" dirty="0" err="1" smtClean="0"/>
              <a:t>santoro</a:t>
            </a:r>
            <a:r>
              <a:rPr lang="en-AU" noProof="0" dirty="0" smtClean="0"/>
              <a:t> </a:t>
            </a:r>
            <a:r>
              <a:rPr lang="en-AU" noProof="0" dirty="0" err="1" smtClean="0"/>
              <a:t>alla</a:t>
            </a:r>
            <a:endParaRPr lang="en-AU" noProof="0" dirty="0" smtClean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460072" y="846666"/>
            <a:ext cx="6397928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 smtClean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16452045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 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AU" noProof="0" dirty="0" smtClean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3D112-7C89-384D-B4FC-664FC949D667}" type="slidenum">
              <a:rPr lang="en-AU" noProof="0" smtClean="0"/>
              <a:pPr/>
              <a:t>‹#›</a:t>
            </a:fld>
            <a:endParaRPr lang="en-AU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AU" noProof="0" dirty="0" smtClean="0"/>
              <a:t>OFFICE  I  FACULTY  I  DEPARTMENT</a:t>
            </a:r>
            <a:endParaRPr lang="en-AU" noProof="0" dirty="0"/>
          </a:p>
        </p:txBody>
      </p:sp>
      <p:sp>
        <p:nvSpPr>
          <p:cNvPr id="5" name="Picture Placeholder 14"/>
          <p:cNvSpPr>
            <a:spLocks noGrp="1"/>
          </p:cNvSpPr>
          <p:nvPr>
            <p:ph type="pic" sz="quarter" idx="20" hasCustomPrompt="1"/>
          </p:nvPr>
        </p:nvSpPr>
        <p:spPr>
          <a:xfrm>
            <a:off x="477609" y="2116138"/>
            <a:ext cx="1887009" cy="17907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100" baseline="0"/>
            </a:lvl1pPr>
          </a:lstStyle>
          <a:p>
            <a:r>
              <a:rPr lang="en-AU" noProof="0" dirty="0" smtClean="0"/>
              <a:t>Click to insert picture or SmartArt</a:t>
            </a:r>
            <a:endParaRPr lang="en-AU" noProof="0" dirty="0"/>
          </a:p>
        </p:txBody>
      </p:sp>
      <p:sp>
        <p:nvSpPr>
          <p:cNvPr id="6" name="Picture Placeholder 14"/>
          <p:cNvSpPr>
            <a:spLocks noGrp="1"/>
          </p:cNvSpPr>
          <p:nvPr>
            <p:ph type="pic" sz="quarter" idx="21" hasCustomPrompt="1"/>
          </p:nvPr>
        </p:nvSpPr>
        <p:spPr>
          <a:xfrm>
            <a:off x="2555776" y="2116138"/>
            <a:ext cx="1887009" cy="17907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050"/>
            </a:lvl1pPr>
          </a:lstStyle>
          <a:p>
            <a:r>
              <a:rPr lang="en-AU" noProof="0" dirty="0" smtClean="0"/>
              <a:t>Click to insert picture or SmartArt</a:t>
            </a:r>
          </a:p>
        </p:txBody>
      </p:sp>
      <p:sp>
        <p:nvSpPr>
          <p:cNvPr id="7" name="Picture Placeholder 14"/>
          <p:cNvSpPr>
            <a:spLocks noGrp="1"/>
          </p:cNvSpPr>
          <p:nvPr>
            <p:ph type="pic" sz="quarter" idx="22" hasCustomPrompt="1"/>
          </p:nvPr>
        </p:nvSpPr>
        <p:spPr>
          <a:xfrm>
            <a:off x="4644008" y="2116138"/>
            <a:ext cx="1887009" cy="17907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050"/>
            </a:lvl1pPr>
          </a:lstStyle>
          <a:p>
            <a:r>
              <a:rPr lang="en-AU" noProof="0" dirty="0" smtClean="0"/>
              <a:t>Click to insert picture or SmartArt</a:t>
            </a:r>
          </a:p>
          <a:p>
            <a:endParaRPr lang="en-AU" noProof="0" dirty="0"/>
          </a:p>
        </p:txBody>
      </p:sp>
      <p:sp>
        <p:nvSpPr>
          <p:cNvPr id="8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472244" y="3978879"/>
            <a:ext cx="1898424" cy="1917550"/>
          </a:xfrm>
          <a:prstGeom prst="rect">
            <a:avLst/>
          </a:prstGeom>
        </p:spPr>
        <p:txBody>
          <a:bodyPr/>
          <a:lstStyle>
            <a:lvl2pPr marL="266700" indent="0">
              <a:buFontTx/>
              <a:buNone/>
              <a:defRPr/>
            </a:lvl2pPr>
            <a:lvl3pPr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1257300" indent="0">
              <a:buFontTx/>
              <a:buNone/>
              <a:defRPr/>
            </a:lvl5pPr>
          </a:lstStyle>
          <a:p>
            <a:pPr lvl="1"/>
            <a:r>
              <a:rPr lang="en-AU" noProof="0" dirty="0" smtClean="0"/>
              <a:t>Second level</a:t>
            </a:r>
          </a:p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 smtClean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Fourth level</a:t>
            </a:r>
          </a:p>
          <a:p>
            <a:pPr lvl="4"/>
            <a:r>
              <a:rPr lang="en-AU" noProof="0" dirty="0" smtClean="0"/>
              <a:t>Fifth level</a:t>
            </a:r>
            <a:endParaRPr lang="en-AU" noProof="0" dirty="0"/>
          </a:p>
        </p:txBody>
      </p:sp>
      <p:sp>
        <p:nvSpPr>
          <p:cNvPr id="9" name="Content Placeholder 9"/>
          <p:cNvSpPr>
            <a:spLocks noGrp="1"/>
          </p:cNvSpPr>
          <p:nvPr>
            <p:ph sz="quarter" idx="17" hasCustomPrompt="1"/>
          </p:nvPr>
        </p:nvSpPr>
        <p:spPr>
          <a:xfrm>
            <a:off x="2555776" y="3978879"/>
            <a:ext cx="1898424" cy="1917550"/>
          </a:xfrm>
          <a:prstGeom prst="rect">
            <a:avLst/>
          </a:prstGeom>
        </p:spPr>
        <p:txBody>
          <a:bodyPr/>
          <a:lstStyle>
            <a:lvl2pPr marL="266700" indent="0">
              <a:buFontTx/>
              <a:buNone/>
              <a:defRPr/>
            </a:lvl2pPr>
            <a:lvl3pPr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1257300" indent="0">
              <a:buFontTx/>
              <a:buNone/>
              <a:defRPr/>
            </a:lvl5pPr>
          </a:lstStyle>
          <a:p>
            <a:pPr lvl="1"/>
            <a:r>
              <a:rPr lang="en-AU" noProof="0" dirty="0" smtClean="0"/>
              <a:t>Second level</a:t>
            </a:r>
          </a:p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 smtClean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Fourth level</a:t>
            </a:r>
          </a:p>
          <a:p>
            <a:pPr lvl="4"/>
            <a:r>
              <a:rPr lang="en-AU" noProof="0" dirty="0" smtClean="0"/>
              <a:t>Fifth level</a:t>
            </a:r>
            <a:endParaRPr lang="en-AU" noProof="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8" hasCustomPrompt="1"/>
          </p:nvPr>
        </p:nvSpPr>
        <p:spPr>
          <a:xfrm>
            <a:off x="4644008" y="3978879"/>
            <a:ext cx="1898424" cy="1917550"/>
          </a:xfrm>
          <a:prstGeom prst="rect">
            <a:avLst/>
          </a:prstGeom>
        </p:spPr>
        <p:txBody>
          <a:bodyPr/>
          <a:lstStyle>
            <a:lvl2pPr marL="266700" indent="0">
              <a:buFontTx/>
              <a:buNone/>
              <a:defRPr/>
            </a:lvl2pPr>
            <a:lvl3pPr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1257300" indent="0">
              <a:buFontTx/>
              <a:buNone/>
              <a:defRPr/>
            </a:lvl5pPr>
          </a:lstStyle>
          <a:p>
            <a:pPr lvl="1"/>
            <a:r>
              <a:rPr lang="en-AU" noProof="0" dirty="0" smtClean="0"/>
              <a:t>Second level</a:t>
            </a:r>
          </a:p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 smtClean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Fourth level</a:t>
            </a:r>
          </a:p>
          <a:p>
            <a:pPr lvl="4"/>
            <a:r>
              <a:rPr lang="en-AU" noProof="0" dirty="0" smtClean="0"/>
              <a:t>Fifth level</a:t>
            </a:r>
            <a:endParaRPr lang="en-AU" noProof="0" dirty="0"/>
          </a:p>
        </p:txBody>
      </p:sp>
      <p:sp>
        <p:nvSpPr>
          <p:cNvPr id="11" name="Content Placeholder 9"/>
          <p:cNvSpPr>
            <a:spLocks noGrp="1"/>
          </p:cNvSpPr>
          <p:nvPr>
            <p:ph sz="quarter" idx="19" hasCustomPrompt="1"/>
          </p:nvPr>
        </p:nvSpPr>
        <p:spPr>
          <a:xfrm>
            <a:off x="6727540" y="3978879"/>
            <a:ext cx="1898424" cy="1917550"/>
          </a:xfrm>
          <a:prstGeom prst="rect">
            <a:avLst/>
          </a:prstGeom>
        </p:spPr>
        <p:txBody>
          <a:bodyPr/>
          <a:lstStyle>
            <a:lvl2pPr marL="266700" indent="0">
              <a:buFontTx/>
              <a:buNone/>
              <a:defRPr/>
            </a:lvl2pPr>
            <a:lvl3pPr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1257300" indent="0">
              <a:buFontTx/>
              <a:buNone/>
              <a:defRPr/>
            </a:lvl5pPr>
          </a:lstStyle>
          <a:p>
            <a:pPr lvl="1"/>
            <a:r>
              <a:rPr lang="en-AU" noProof="0" dirty="0" smtClean="0"/>
              <a:t>Second level</a:t>
            </a:r>
          </a:p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 smtClean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Fourth level</a:t>
            </a:r>
          </a:p>
          <a:p>
            <a:pPr lvl="4"/>
            <a:r>
              <a:rPr lang="en-AU" noProof="0" dirty="0" smtClean="0"/>
              <a:t>Fifth level</a:t>
            </a:r>
            <a:endParaRPr lang="en-AU" noProof="0" dirty="0"/>
          </a:p>
        </p:txBody>
      </p:sp>
      <p:sp>
        <p:nvSpPr>
          <p:cNvPr id="12" name="Picture Placeholder 14"/>
          <p:cNvSpPr>
            <a:spLocks noGrp="1"/>
          </p:cNvSpPr>
          <p:nvPr>
            <p:ph type="pic" sz="quarter" idx="23" hasCustomPrompt="1"/>
          </p:nvPr>
        </p:nvSpPr>
        <p:spPr>
          <a:xfrm>
            <a:off x="6722175" y="2116138"/>
            <a:ext cx="1887009" cy="17907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050"/>
            </a:lvl1pPr>
          </a:lstStyle>
          <a:p>
            <a:r>
              <a:rPr lang="en-AU" noProof="0" dirty="0" smtClean="0"/>
              <a:t>Click to insert picture or SmartArt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460072" y="846666"/>
            <a:ext cx="6397928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 smtClean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6161401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763356" y="1920626"/>
            <a:ext cx="3440343" cy="2752974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100"/>
            </a:lvl1pPr>
          </a:lstStyle>
          <a:p>
            <a:r>
              <a:rPr lang="en-AU" noProof="0" dirty="0" smtClean="0"/>
              <a:t>Click to insert picture or SmartArt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AU" noProof="0" dirty="0" smtClean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3D112-7C89-384D-B4FC-664FC949D667}" type="slidenum">
              <a:rPr lang="en-AU" noProof="0" smtClean="0"/>
              <a:pPr/>
              <a:t>‹#›</a:t>
            </a:fld>
            <a:endParaRPr lang="en-AU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AU" noProof="0" dirty="0" smtClean="0"/>
              <a:t>OFFICE  I  FACULTY  I  DEPARTMENT</a:t>
            </a:r>
            <a:endParaRPr lang="en-AU" noProof="0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30" hasCustomPrompt="1"/>
          </p:nvPr>
        </p:nvSpPr>
        <p:spPr>
          <a:xfrm>
            <a:off x="4373223" y="1940653"/>
            <a:ext cx="3846436" cy="1335164"/>
          </a:xfrm>
          <a:prstGeom prst="rect">
            <a:avLst/>
          </a:prstGeom>
        </p:spPr>
        <p:txBody>
          <a:bodyPr/>
          <a:lstStyle>
            <a:lvl2pPr marL="266700" indent="0">
              <a:buFontTx/>
              <a:buNone/>
              <a:defRPr/>
            </a:lvl2pPr>
            <a:lvl3pPr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99060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1257300" indent="0">
              <a:buFontTx/>
              <a:buNone/>
              <a:defRPr/>
            </a:lvl5pPr>
          </a:lstStyle>
          <a:p>
            <a:pPr lvl="1"/>
            <a:r>
              <a:rPr lang="en-AU" noProof="0" dirty="0" smtClean="0"/>
              <a:t>Second level</a:t>
            </a:r>
          </a:p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 smtClean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Fourth level</a:t>
            </a:r>
          </a:p>
          <a:p>
            <a:pPr lvl="4"/>
            <a:r>
              <a:rPr lang="en-AU" noProof="0" dirty="0" smtClean="0"/>
              <a:t>Fifth level</a:t>
            </a:r>
            <a:endParaRPr lang="en-AU" noProof="0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31" hasCustomPrompt="1"/>
          </p:nvPr>
        </p:nvSpPr>
        <p:spPr>
          <a:xfrm>
            <a:off x="4409537" y="3684737"/>
            <a:ext cx="2183996" cy="414745"/>
          </a:xfrm>
          <a:prstGeom prst="rect">
            <a:avLst/>
          </a:prstGeom>
        </p:spPr>
        <p:txBody>
          <a:bodyPr/>
          <a:lstStyle>
            <a:lvl3pPr marL="723900" indent="0" algn="ctr">
              <a:buFontTx/>
              <a:buNone/>
              <a:defRPr>
                <a:solidFill>
                  <a:schemeClr val="bg1"/>
                </a:solidFill>
              </a:defRPr>
            </a:lvl3pPr>
          </a:lstStyle>
          <a:p>
            <a:pPr lvl="2"/>
            <a:r>
              <a:rPr lang="en-AU" noProof="0" dirty="0" smtClean="0"/>
              <a:t>Third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32" hasCustomPrompt="1"/>
          </p:nvPr>
        </p:nvSpPr>
        <p:spPr>
          <a:xfrm>
            <a:off x="4409536" y="4209220"/>
            <a:ext cx="2338299" cy="447258"/>
          </a:xfrm>
          <a:prstGeom prst="rect">
            <a:avLst/>
          </a:prstGeom>
        </p:spPr>
        <p:txBody>
          <a:bodyPr/>
          <a:lstStyle>
            <a:lvl3pPr marL="723900" indent="0" algn="ctr">
              <a:buFontTx/>
              <a:buNone/>
              <a:defRPr>
                <a:solidFill>
                  <a:schemeClr val="bg1"/>
                </a:solidFill>
              </a:defRPr>
            </a:lvl3pPr>
          </a:lstStyle>
          <a:p>
            <a:pPr lvl="2"/>
            <a:r>
              <a:rPr lang="en-AU" noProof="0" dirty="0" smtClean="0"/>
              <a:t>Third level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33" hasCustomPrompt="1"/>
          </p:nvPr>
        </p:nvSpPr>
        <p:spPr>
          <a:xfrm>
            <a:off x="4409537" y="4725143"/>
            <a:ext cx="1293780" cy="532889"/>
          </a:xfrm>
          <a:prstGeom prst="rect">
            <a:avLst/>
          </a:prstGeom>
        </p:spPr>
        <p:txBody>
          <a:bodyPr/>
          <a:lstStyle>
            <a:lvl3pPr marL="723900" indent="0" algn="ctr">
              <a:buFontTx/>
              <a:buNone/>
              <a:defRPr>
                <a:solidFill>
                  <a:schemeClr val="bg1"/>
                </a:solidFill>
              </a:defRPr>
            </a:lvl3pPr>
          </a:lstStyle>
          <a:p>
            <a:pPr lvl="2"/>
            <a:r>
              <a:rPr lang="en-AU" noProof="0" dirty="0" smtClean="0"/>
              <a:t>Third level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sz="quarter" idx="34" hasCustomPrompt="1"/>
          </p:nvPr>
        </p:nvSpPr>
        <p:spPr>
          <a:xfrm>
            <a:off x="4409537" y="5247002"/>
            <a:ext cx="2284886" cy="490046"/>
          </a:xfrm>
          <a:prstGeom prst="rect">
            <a:avLst/>
          </a:prstGeom>
        </p:spPr>
        <p:txBody>
          <a:bodyPr/>
          <a:lstStyle>
            <a:lvl3pPr marL="723900" indent="0" algn="ctr">
              <a:buFontTx/>
              <a:buNone/>
              <a:defRPr>
                <a:solidFill>
                  <a:schemeClr val="bg1"/>
                </a:solidFill>
              </a:defRPr>
            </a:lvl3pPr>
          </a:lstStyle>
          <a:p>
            <a:pPr lvl="2"/>
            <a:r>
              <a:rPr lang="en-AU" noProof="0" dirty="0" smtClean="0"/>
              <a:t>Third level</a:t>
            </a:r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460072" y="846666"/>
            <a:ext cx="6397928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 smtClean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32787309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AU" noProof="0" dirty="0" smtClean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3D112-7C89-384D-B4FC-664FC949D667}" type="slidenum">
              <a:rPr lang="en-AU" noProof="0" smtClean="0"/>
              <a:pPr/>
              <a:t>‹#›</a:t>
            </a:fld>
            <a:endParaRPr lang="en-AU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AU" noProof="0" dirty="0" smtClean="0"/>
              <a:t>OFFICE  I  FACULTY  I  DEPARTMENT</a:t>
            </a:r>
            <a:endParaRPr lang="en-AU" noProof="0" dirty="0"/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460072" y="846666"/>
            <a:ext cx="6397928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 smtClean="0"/>
              <a:t>SUBHEAD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550333" y="1924712"/>
            <a:ext cx="8061476" cy="501953"/>
          </a:xfrm>
          <a:prstGeom prst="rect">
            <a:avLst/>
          </a:prstGeom>
          <a:solidFill>
            <a:srgbClr val="6D00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None/>
            </a:pPr>
            <a:endParaRPr lang="en-AU" noProof="0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50333" y="3013287"/>
            <a:ext cx="8067524" cy="0"/>
          </a:xfrm>
          <a:prstGeom prst="line">
            <a:avLst/>
          </a:prstGeom>
          <a:ln>
            <a:solidFill>
              <a:srgbClr val="D6D2C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550333" y="3684816"/>
            <a:ext cx="8067524" cy="0"/>
          </a:xfrm>
          <a:prstGeom prst="line">
            <a:avLst/>
          </a:prstGeom>
          <a:ln>
            <a:solidFill>
              <a:srgbClr val="D6D2C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550333" y="4356345"/>
            <a:ext cx="8067524" cy="0"/>
          </a:xfrm>
          <a:prstGeom prst="line">
            <a:avLst/>
          </a:prstGeom>
          <a:ln>
            <a:solidFill>
              <a:srgbClr val="D6D2C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550333" y="5027874"/>
            <a:ext cx="8067524" cy="0"/>
          </a:xfrm>
          <a:prstGeom prst="line">
            <a:avLst/>
          </a:prstGeom>
          <a:ln>
            <a:solidFill>
              <a:srgbClr val="D6D2C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550333" y="5699401"/>
            <a:ext cx="8067524" cy="0"/>
          </a:xfrm>
          <a:prstGeom prst="line">
            <a:avLst/>
          </a:prstGeom>
          <a:ln>
            <a:solidFill>
              <a:srgbClr val="D6D2C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4"/>
          <p:cNvSpPr>
            <a:spLocks noGrp="1"/>
          </p:cNvSpPr>
          <p:nvPr>
            <p:ph type="body" sz="quarter" idx="30" hasCustomPrompt="1"/>
          </p:nvPr>
        </p:nvSpPr>
        <p:spPr>
          <a:xfrm>
            <a:off x="659191" y="2057234"/>
            <a:ext cx="1505857" cy="333148"/>
          </a:xfrm>
          <a:prstGeom prst="rect">
            <a:avLst/>
          </a:prstGeom>
        </p:spPr>
        <p:txBody>
          <a:bodyPr>
            <a:noAutofit/>
          </a:bodyPr>
          <a:lstStyle>
            <a:lvl3pPr marL="0" indent="0" algn="l">
              <a:buFontTx/>
              <a:buNone/>
              <a:defRPr sz="1400">
                <a:solidFill>
                  <a:srgbClr val="FFFFFF"/>
                </a:solidFill>
              </a:defRPr>
            </a:lvl3pPr>
          </a:lstStyle>
          <a:p>
            <a:pPr lvl="2"/>
            <a:r>
              <a:rPr lang="en-AU" noProof="0" dirty="0" smtClean="0"/>
              <a:t>SUBJECT</a:t>
            </a:r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31" hasCustomPrompt="1"/>
          </p:nvPr>
        </p:nvSpPr>
        <p:spPr>
          <a:xfrm>
            <a:off x="2322041" y="2057234"/>
            <a:ext cx="1373036" cy="333148"/>
          </a:xfrm>
          <a:prstGeom prst="rect">
            <a:avLst/>
          </a:prstGeom>
        </p:spPr>
        <p:txBody>
          <a:bodyPr>
            <a:noAutofit/>
          </a:bodyPr>
          <a:lstStyle>
            <a:lvl3pPr marL="723900" indent="0" algn="ctr">
              <a:buFontTx/>
              <a:buNone/>
              <a:defRPr lang="en-AU" sz="1400" b="0" kern="1200" cap="none" dirty="0" smtClean="0">
                <a:solidFill>
                  <a:srgbClr val="FFFFFF"/>
                </a:solidFill>
                <a:latin typeface="Georgia" panose="02040502050405020303" pitchFamily="18" charset="0"/>
                <a:ea typeface="+mn-ea"/>
                <a:cs typeface="Arial"/>
              </a:defRPr>
            </a:lvl3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SUBJECT</a:t>
            </a:r>
          </a:p>
        </p:txBody>
      </p:sp>
      <p:sp>
        <p:nvSpPr>
          <p:cNvPr id="19" name="Text Placeholder 14"/>
          <p:cNvSpPr>
            <a:spLocks noGrp="1"/>
          </p:cNvSpPr>
          <p:nvPr>
            <p:ph type="body" sz="quarter" idx="32" hasCustomPrompt="1"/>
          </p:nvPr>
        </p:nvSpPr>
        <p:spPr>
          <a:xfrm>
            <a:off x="3960928" y="2057234"/>
            <a:ext cx="1373036" cy="333148"/>
          </a:xfrm>
          <a:prstGeom prst="rect">
            <a:avLst/>
          </a:prstGeom>
        </p:spPr>
        <p:txBody>
          <a:bodyPr>
            <a:noAutofit/>
          </a:bodyPr>
          <a:lstStyle>
            <a:lvl3pPr marL="723900" indent="0" algn="ctr">
              <a:buFontTx/>
              <a:buNone/>
              <a:defRPr lang="en-AU" sz="1400" b="0" kern="1200" cap="none" dirty="0" smtClean="0">
                <a:solidFill>
                  <a:srgbClr val="FFFFFF"/>
                </a:solidFill>
                <a:latin typeface="Georgia" panose="02040502050405020303" pitchFamily="18" charset="0"/>
                <a:ea typeface="+mn-ea"/>
                <a:cs typeface="Arial"/>
              </a:defRPr>
            </a:lvl3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SUBJECT</a:t>
            </a:r>
          </a:p>
        </p:txBody>
      </p:sp>
      <p:sp>
        <p:nvSpPr>
          <p:cNvPr id="20" name="Text Placeholder 14"/>
          <p:cNvSpPr>
            <a:spLocks noGrp="1"/>
          </p:cNvSpPr>
          <p:nvPr>
            <p:ph type="body" sz="quarter" idx="33" hasCustomPrompt="1"/>
          </p:nvPr>
        </p:nvSpPr>
        <p:spPr>
          <a:xfrm>
            <a:off x="5599815" y="2057234"/>
            <a:ext cx="1373036" cy="333148"/>
          </a:xfrm>
          <a:prstGeom prst="rect">
            <a:avLst/>
          </a:prstGeom>
        </p:spPr>
        <p:txBody>
          <a:bodyPr>
            <a:noAutofit/>
          </a:bodyPr>
          <a:lstStyle>
            <a:lvl3pPr marL="723900" indent="0" algn="ctr">
              <a:buFontTx/>
              <a:buNone/>
              <a:defRPr lang="en-AU" sz="1400" b="0" kern="1200" cap="none" dirty="0" smtClean="0">
                <a:solidFill>
                  <a:srgbClr val="FFFFFF"/>
                </a:solidFill>
                <a:latin typeface="Georgia" panose="02040502050405020303" pitchFamily="18" charset="0"/>
                <a:ea typeface="+mn-ea"/>
                <a:cs typeface="Arial"/>
              </a:defRPr>
            </a:lvl3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SUBJECT</a:t>
            </a:r>
          </a:p>
        </p:txBody>
      </p:sp>
      <p:sp>
        <p:nvSpPr>
          <p:cNvPr id="21" name="Text Placeholder 14"/>
          <p:cNvSpPr>
            <a:spLocks noGrp="1"/>
          </p:cNvSpPr>
          <p:nvPr>
            <p:ph type="body" sz="quarter" idx="34" hasCustomPrompt="1"/>
          </p:nvPr>
        </p:nvSpPr>
        <p:spPr>
          <a:xfrm>
            <a:off x="7238700" y="2057234"/>
            <a:ext cx="1373036" cy="333148"/>
          </a:xfrm>
          <a:prstGeom prst="rect">
            <a:avLst/>
          </a:prstGeom>
        </p:spPr>
        <p:txBody>
          <a:bodyPr>
            <a:noAutofit/>
          </a:bodyPr>
          <a:lstStyle>
            <a:lvl3pPr marL="723900" indent="0" algn="ctr">
              <a:buFontTx/>
              <a:buNone/>
              <a:defRPr lang="en-AU" sz="1400" b="0" kern="1200" cap="none" dirty="0" smtClean="0">
                <a:solidFill>
                  <a:srgbClr val="FFFFFF"/>
                </a:solidFill>
                <a:latin typeface="Georgia" panose="02040502050405020303" pitchFamily="18" charset="0"/>
                <a:ea typeface="+mn-ea"/>
                <a:cs typeface="Arial"/>
              </a:defRPr>
            </a:lvl3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SUBJECT</a:t>
            </a:r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36"/>
          </p:nvPr>
        </p:nvSpPr>
        <p:spPr>
          <a:xfrm>
            <a:off x="2787650" y="2480868"/>
            <a:ext cx="453874" cy="4538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100"/>
            </a:lvl1pPr>
          </a:lstStyle>
          <a:p>
            <a:endParaRPr lang="en-AU" noProof="0" dirty="0"/>
          </a:p>
        </p:txBody>
      </p:sp>
      <p:sp>
        <p:nvSpPr>
          <p:cNvPr id="26" name="Picture Placeholder 24"/>
          <p:cNvSpPr>
            <a:spLocks noGrp="1"/>
          </p:cNvSpPr>
          <p:nvPr>
            <p:ph type="pic" sz="quarter" idx="37"/>
          </p:nvPr>
        </p:nvSpPr>
        <p:spPr>
          <a:xfrm>
            <a:off x="2787650" y="3116808"/>
            <a:ext cx="453874" cy="4538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100"/>
            </a:lvl1pPr>
          </a:lstStyle>
          <a:p>
            <a:endParaRPr lang="en-AU" noProof="0" dirty="0"/>
          </a:p>
        </p:txBody>
      </p:sp>
      <p:sp>
        <p:nvSpPr>
          <p:cNvPr id="27" name="Picture Placeholder 24"/>
          <p:cNvSpPr>
            <a:spLocks noGrp="1"/>
          </p:cNvSpPr>
          <p:nvPr>
            <p:ph type="pic" sz="quarter" idx="38"/>
          </p:nvPr>
        </p:nvSpPr>
        <p:spPr>
          <a:xfrm>
            <a:off x="2787650" y="3764880"/>
            <a:ext cx="453874" cy="4538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100"/>
            </a:lvl1pPr>
          </a:lstStyle>
          <a:p>
            <a:endParaRPr lang="en-AU" noProof="0" dirty="0"/>
          </a:p>
        </p:txBody>
      </p:sp>
      <p:sp>
        <p:nvSpPr>
          <p:cNvPr id="28" name="Picture Placeholder 24"/>
          <p:cNvSpPr>
            <a:spLocks noGrp="1"/>
          </p:cNvSpPr>
          <p:nvPr>
            <p:ph type="pic" sz="quarter" idx="39"/>
          </p:nvPr>
        </p:nvSpPr>
        <p:spPr>
          <a:xfrm>
            <a:off x="2787650" y="4473432"/>
            <a:ext cx="453874" cy="4538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100"/>
            </a:lvl1pPr>
          </a:lstStyle>
          <a:p>
            <a:endParaRPr lang="en-AU" noProof="0" dirty="0"/>
          </a:p>
        </p:txBody>
      </p:sp>
      <p:sp>
        <p:nvSpPr>
          <p:cNvPr id="29" name="Picture Placeholder 24"/>
          <p:cNvSpPr>
            <a:spLocks noGrp="1"/>
          </p:cNvSpPr>
          <p:nvPr>
            <p:ph type="pic" sz="quarter" idx="40"/>
          </p:nvPr>
        </p:nvSpPr>
        <p:spPr>
          <a:xfrm>
            <a:off x="2787650" y="5139080"/>
            <a:ext cx="453874" cy="4538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100"/>
            </a:lvl1pPr>
          </a:lstStyle>
          <a:p>
            <a:endParaRPr lang="en-AU" noProof="0" dirty="0"/>
          </a:p>
        </p:txBody>
      </p:sp>
      <p:sp>
        <p:nvSpPr>
          <p:cNvPr id="38" name="Picture Placeholder 24"/>
          <p:cNvSpPr>
            <a:spLocks noGrp="1"/>
          </p:cNvSpPr>
          <p:nvPr>
            <p:ph type="pic" sz="quarter" idx="41"/>
          </p:nvPr>
        </p:nvSpPr>
        <p:spPr>
          <a:xfrm>
            <a:off x="4427984" y="2480868"/>
            <a:ext cx="453874" cy="4538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100"/>
            </a:lvl1pPr>
          </a:lstStyle>
          <a:p>
            <a:endParaRPr lang="en-AU" noProof="0" dirty="0"/>
          </a:p>
        </p:txBody>
      </p:sp>
      <p:sp>
        <p:nvSpPr>
          <p:cNvPr id="39" name="Picture Placeholder 24"/>
          <p:cNvSpPr>
            <a:spLocks noGrp="1"/>
          </p:cNvSpPr>
          <p:nvPr>
            <p:ph type="pic" sz="quarter" idx="42"/>
          </p:nvPr>
        </p:nvSpPr>
        <p:spPr>
          <a:xfrm>
            <a:off x="4427984" y="3116808"/>
            <a:ext cx="453874" cy="4538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100"/>
            </a:lvl1pPr>
          </a:lstStyle>
          <a:p>
            <a:endParaRPr lang="en-AU" noProof="0" dirty="0"/>
          </a:p>
        </p:txBody>
      </p:sp>
      <p:sp>
        <p:nvSpPr>
          <p:cNvPr id="40" name="Picture Placeholder 24"/>
          <p:cNvSpPr>
            <a:spLocks noGrp="1"/>
          </p:cNvSpPr>
          <p:nvPr>
            <p:ph type="pic" sz="quarter" idx="43"/>
          </p:nvPr>
        </p:nvSpPr>
        <p:spPr>
          <a:xfrm>
            <a:off x="4427984" y="3764880"/>
            <a:ext cx="453874" cy="4538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100"/>
            </a:lvl1pPr>
          </a:lstStyle>
          <a:p>
            <a:endParaRPr lang="en-AU" noProof="0" dirty="0"/>
          </a:p>
        </p:txBody>
      </p:sp>
      <p:sp>
        <p:nvSpPr>
          <p:cNvPr id="41" name="Picture Placeholder 24"/>
          <p:cNvSpPr>
            <a:spLocks noGrp="1"/>
          </p:cNvSpPr>
          <p:nvPr>
            <p:ph type="pic" sz="quarter" idx="44"/>
          </p:nvPr>
        </p:nvSpPr>
        <p:spPr>
          <a:xfrm>
            <a:off x="4427984" y="4473432"/>
            <a:ext cx="453874" cy="4538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100"/>
            </a:lvl1pPr>
          </a:lstStyle>
          <a:p>
            <a:endParaRPr lang="en-AU" noProof="0" dirty="0"/>
          </a:p>
        </p:txBody>
      </p:sp>
      <p:sp>
        <p:nvSpPr>
          <p:cNvPr id="42" name="Picture Placeholder 24"/>
          <p:cNvSpPr>
            <a:spLocks noGrp="1"/>
          </p:cNvSpPr>
          <p:nvPr>
            <p:ph type="pic" sz="quarter" idx="45"/>
          </p:nvPr>
        </p:nvSpPr>
        <p:spPr>
          <a:xfrm>
            <a:off x="4427984" y="5139080"/>
            <a:ext cx="453874" cy="4538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100"/>
            </a:lvl1pPr>
          </a:lstStyle>
          <a:p>
            <a:endParaRPr lang="en-AU" noProof="0" dirty="0"/>
          </a:p>
        </p:txBody>
      </p:sp>
      <p:sp>
        <p:nvSpPr>
          <p:cNvPr id="43" name="Picture Placeholder 24"/>
          <p:cNvSpPr>
            <a:spLocks noGrp="1"/>
          </p:cNvSpPr>
          <p:nvPr>
            <p:ph type="pic" sz="quarter" idx="46"/>
          </p:nvPr>
        </p:nvSpPr>
        <p:spPr>
          <a:xfrm>
            <a:off x="6084168" y="2480868"/>
            <a:ext cx="453874" cy="4538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100"/>
            </a:lvl1pPr>
          </a:lstStyle>
          <a:p>
            <a:endParaRPr lang="en-AU" noProof="0" dirty="0"/>
          </a:p>
        </p:txBody>
      </p:sp>
      <p:sp>
        <p:nvSpPr>
          <p:cNvPr id="44" name="Picture Placeholder 24"/>
          <p:cNvSpPr>
            <a:spLocks noGrp="1"/>
          </p:cNvSpPr>
          <p:nvPr>
            <p:ph type="pic" sz="quarter" idx="47"/>
          </p:nvPr>
        </p:nvSpPr>
        <p:spPr>
          <a:xfrm>
            <a:off x="6084168" y="3116808"/>
            <a:ext cx="453874" cy="4538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100"/>
            </a:lvl1pPr>
          </a:lstStyle>
          <a:p>
            <a:endParaRPr lang="en-AU" noProof="0" dirty="0"/>
          </a:p>
        </p:txBody>
      </p:sp>
      <p:sp>
        <p:nvSpPr>
          <p:cNvPr id="45" name="Picture Placeholder 24"/>
          <p:cNvSpPr>
            <a:spLocks noGrp="1"/>
          </p:cNvSpPr>
          <p:nvPr>
            <p:ph type="pic" sz="quarter" idx="48"/>
          </p:nvPr>
        </p:nvSpPr>
        <p:spPr>
          <a:xfrm>
            <a:off x="6084168" y="3764880"/>
            <a:ext cx="453874" cy="4538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100"/>
            </a:lvl1pPr>
          </a:lstStyle>
          <a:p>
            <a:endParaRPr lang="en-AU" noProof="0" dirty="0"/>
          </a:p>
        </p:txBody>
      </p:sp>
      <p:sp>
        <p:nvSpPr>
          <p:cNvPr id="46" name="Picture Placeholder 24"/>
          <p:cNvSpPr>
            <a:spLocks noGrp="1"/>
          </p:cNvSpPr>
          <p:nvPr>
            <p:ph type="pic" sz="quarter" idx="49"/>
          </p:nvPr>
        </p:nvSpPr>
        <p:spPr>
          <a:xfrm>
            <a:off x="6084168" y="4473432"/>
            <a:ext cx="453874" cy="4538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100"/>
            </a:lvl1pPr>
          </a:lstStyle>
          <a:p>
            <a:endParaRPr lang="en-AU" noProof="0" dirty="0"/>
          </a:p>
        </p:txBody>
      </p:sp>
      <p:sp>
        <p:nvSpPr>
          <p:cNvPr id="47" name="Picture Placeholder 24"/>
          <p:cNvSpPr>
            <a:spLocks noGrp="1"/>
          </p:cNvSpPr>
          <p:nvPr>
            <p:ph type="pic" sz="quarter" idx="50"/>
          </p:nvPr>
        </p:nvSpPr>
        <p:spPr>
          <a:xfrm>
            <a:off x="6084168" y="5139080"/>
            <a:ext cx="453874" cy="4538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100"/>
            </a:lvl1pPr>
          </a:lstStyle>
          <a:p>
            <a:endParaRPr lang="en-AU" noProof="0" dirty="0"/>
          </a:p>
        </p:txBody>
      </p:sp>
      <p:sp>
        <p:nvSpPr>
          <p:cNvPr id="48" name="Picture Placeholder 24"/>
          <p:cNvSpPr>
            <a:spLocks noGrp="1"/>
          </p:cNvSpPr>
          <p:nvPr>
            <p:ph type="pic" sz="quarter" idx="51"/>
          </p:nvPr>
        </p:nvSpPr>
        <p:spPr>
          <a:xfrm>
            <a:off x="7724502" y="2480868"/>
            <a:ext cx="453874" cy="4538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100"/>
            </a:lvl1pPr>
          </a:lstStyle>
          <a:p>
            <a:endParaRPr lang="en-AU" noProof="0" dirty="0"/>
          </a:p>
        </p:txBody>
      </p:sp>
      <p:sp>
        <p:nvSpPr>
          <p:cNvPr id="49" name="Picture Placeholder 24"/>
          <p:cNvSpPr>
            <a:spLocks noGrp="1"/>
          </p:cNvSpPr>
          <p:nvPr>
            <p:ph type="pic" sz="quarter" idx="52"/>
          </p:nvPr>
        </p:nvSpPr>
        <p:spPr>
          <a:xfrm>
            <a:off x="7724502" y="3116808"/>
            <a:ext cx="453874" cy="4538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100"/>
            </a:lvl1pPr>
          </a:lstStyle>
          <a:p>
            <a:endParaRPr lang="en-AU" noProof="0" dirty="0"/>
          </a:p>
        </p:txBody>
      </p:sp>
      <p:sp>
        <p:nvSpPr>
          <p:cNvPr id="50" name="Picture Placeholder 24"/>
          <p:cNvSpPr>
            <a:spLocks noGrp="1"/>
          </p:cNvSpPr>
          <p:nvPr>
            <p:ph type="pic" sz="quarter" idx="53"/>
          </p:nvPr>
        </p:nvSpPr>
        <p:spPr>
          <a:xfrm>
            <a:off x="7724502" y="3764880"/>
            <a:ext cx="453874" cy="4538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100"/>
            </a:lvl1pPr>
          </a:lstStyle>
          <a:p>
            <a:endParaRPr lang="en-AU" noProof="0" dirty="0"/>
          </a:p>
        </p:txBody>
      </p:sp>
      <p:sp>
        <p:nvSpPr>
          <p:cNvPr id="51" name="Picture Placeholder 24"/>
          <p:cNvSpPr>
            <a:spLocks noGrp="1"/>
          </p:cNvSpPr>
          <p:nvPr>
            <p:ph type="pic" sz="quarter" idx="54"/>
          </p:nvPr>
        </p:nvSpPr>
        <p:spPr>
          <a:xfrm>
            <a:off x="7724502" y="4473432"/>
            <a:ext cx="453874" cy="4538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100"/>
            </a:lvl1pPr>
          </a:lstStyle>
          <a:p>
            <a:endParaRPr lang="en-AU" noProof="0" dirty="0"/>
          </a:p>
        </p:txBody>
      </p:sp>
      <p:sp>
        <p:nvSpPr>
          <p:cNvPr id="52" name="Picture Placeholder 24"/>
          <p:cNvSpPr>
            <a:spLocks noGrp="1"/>
          </p:cNvSpPr>
          <p:nvPr>
            <p:ph type="pic" sz="quarter" idx="55"/>
          </p:nvPr>
        </p:nvSpPr>
        <p:spPr>
          <a:xfrm>
            <a:off x="7724502" y="5139080"/>
            <a:ext cx="453874" cy="4538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100"/>
            </a:lvl1pPr>
          </a:lstStyle>
          <a:p>
            <a:endParaRPr lang="en-AU" noProof="0" dirty="0"/>
          </a:p>
        </p:txBody>
      </p:sp>
      <p:sp>
        <p:nvSpPr>
          <p:cNvPr id="54" name="Text Placeholder 2"/>
          <p:cNvSpPr>
            <a:spLocks noGrp="1"/>
          </p:cNvSpPr>
          <p:nvPr>
            <p:ph idx="1" hasCustomPrompt="1"/>
          </p:nvPr>
        </p:nvSpPr>
        <p:spPr>
          <a:xfrm>
            <a:off x="479482" y="2528757"/>
            <a:ext cx="2127519" cy="430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 smtClean="0"/>
              <a:t>Third level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idx="56" hasCustomPrompt="1"/>
          </p:nvPr>
        </p:nvSpPr>
        <p:spPr>
          <a:xfrm>
            <a:off x="479482" y="3140968"/>
            <a:ext cx="2127519" cy="430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 smtClean="0"/>
              <a:t>Third level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idx="57" hasCustomPrompt="1"/>
          </p:nvPr>
        </p:nvSpPr>
        <p:spPr>
          <a:xfrm>
            <a:off x="479482" y="3789040"/>
            <a:ext cx="2127519" cy="430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 smtClean="0"/>
              <a:t>Third level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idx="58" hasCustomPrompt="1"/>
          </p:nvPr>
        </p:nvSpPr>
        <p:spPr>
          <a:xfrm>
            <a:off x="479482" y="4452051"/>
            <a:ext cx="2127519" cy="430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 smtClean="0"/>
              <a:t>Third level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idx="59" hasCustomPrompt="1"/>
          </p:nvPr>
        </p:nvSpPr>
        <p:spPr>
          <a:xfrm>
            <a:off x="479482" y="5150846"/>
            <a:ext cx="2127519" cy="430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21401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AU" noProof="0" dirty="0" smtClean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3D112-7C89-384D-B4FC-664FC949D667}" type="slidenum">
              <a:rPr lang="en-AU" noProof="0" smtClean="0"/>
              <a:pPr/>
              <a:t>‹#›</a:t>
            </a:fld>
            <a:endParaRPr lang="en-AU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AU" noProof="0" dirty="0" smtClean="0"/>
              <a:t>OFFICE  I  FACULTY  I  DEPARTMENT</a:t>
            </a:r>
            <a:endParaRPr lang="en-AU" noProof="0" dirty="0"/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460072" y="846666"/>
            <a:ext cx="6397928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cap="all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AU" noProof="0" dirty="0" smtClean="0"/>
              <a:t>SUBHEAD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idx="1" hasCustomPrompt="1"/>
          </p:nvPr>
        </p:nvSpPr>
        <p:spPr>
          <a:xfrm>
            <a:off x="445641" y="1728979"/>
            <a:ext cx="8266559" cy="4519421"/>
          </a:xfrm>
          <a:prstGeom prst="rect">
            <a:avLst/>
          </a:prstGeom>
        </p:spPr>
        <p:txBody>
          <a:bodyPr vert="horz" lIns="91440" tIns="45720" rIns="91440" bIns="45720" numCol="2" spcCol="540000" rtlCol="0">
            <a:normAutofit/>
          </a:bodyPr>
          <a:lstStyle>
            <a:lvl3pPr marL="723900" indent="0"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99060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 smtClean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1866425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Row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AU" noProof="0" dirty="0" smtClean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3D112-7C89-384D-B4FC-664FC949D667}" type="slidenum">
              <a:rPr lang="en-AU" noProof="0" smtClean="0"/>
              <a:pPr/>
              <a:t>‹#›</a:t>
            </a:fld>
            <a:endParaRPr lang="en-AU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AU" noProof="0" dirty="0" smtClean="0"/>
              <a:t>OFFICE  I  FACULTY  I  DEPARTMENT</a:t>
            </a:r>
            <a:endParaRPr lang="en-AU" noProof="0" dirty="0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460072" y="846666"/>
            <a:ext cx="6397928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 smtClean="0"/>
              <a:t>SUBHEAD</a:t>
            </a:r>
          </a:p>
        </p:txBody>
      </p:sp>
      <p:sp>
        <p:nvSpPr>
          <p:cNvPr id="22" name="Content Placeholder 6"/>
          <p:cNvSpPr>
            <a:spLocks noGrp="1"/>
          </p:cNvSpPr>
          <p:nvPr userDrawn="1">
            <p:ph sz="quarter" idx="32" hasCustomPrompt="1"/>
          </p:nvPr>
        </p:nvSpPr>
        <p:spPr>
          <a:xfrm>
            <a:off x="1395186" y="1608212"/>
            <a:ext cx="1513114" cy="1338188"/>
          </a:xfrm>
          <a:prstGeom prst="rect">
            <a:avLst/>
          </a:prstGeom>
        </p:spPr>
        <p:txBody>
          <a:bodyPr/>
          <a:lstStyle>
            <a:lvl3pPr marL="0" indent="0" algn="l">
              <a:lnSpc>
                <a:spcPts val="1200"/>
              </a:lnSpc>
              <a:buFontTx/>
              <a:buNone/>
              <a:defRPr sz="1600" b="0" i="0" cap="none" baseline="0">
                <a:solidFill>
                  <a:schemeClr val="tx1"/>
                </a:solidFill>
              </a:defRPr>
            </a:lvl3pPr>
            <a:lvl4pPr>
              <a:lnSpc>
                <a:spcPts val="1200"/>
              </a:lnSpc>
              <a:defRPr sz="1000"/>
            </a:lvl4pPr>
          </a:lstStyle>
          <a:p>
            <a:pPr lvl="2"/>
            <a:r>
              <a:rPr lang="en-AU" noProof="0" dirty="0" smtClean="0"/>
              <a:t>Click to insert picture or SmartArt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idx="1" hasCustomPrompt="1"/>
          </p:nvPr>
        </p:nvSpPr>
        <p:spPr>
          <a:xfrm>
            <a:off x="3153406" y="1599001"/>
            <a:ext cx="4623527" cy="13600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99060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 smtClean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 smtClean="0"/>
              <a:t>Lorum</a:t>
            </a:r>
            <a:r>
              <a:rPr lang="en-AU" noProof="0" dirty="0" smtClean="0"/>
              <a:t> ipsum </a:t>
            </a:r>
            <a:r>
              <a:rPr lang="en-AU" noProof="0" dirty="0" err="1" smtClean="0"/>
              <a:t>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non </a:t>
            </a:r>
            <a:r>
              <a:rPr lang="en-AU" noProof="0" dirty="0" err="1" smtClean="0"/>
              <a:t>tutte</a:t>
            </a:r>
            <a:r>
              <a:rPr lang="en-AU" noProof="0" dirty="0" smtClean="0"/>
              <a:t> san </a:t>
            </a:r>
            <a:r>
              <a:rPr lang="en-AU" noProof="0" dirty="0" err="1" smtClean="0"/>
              <a:t>toror</a:t>
            </a:r>
            <a:r>
              <a:rPr lang="en-AU" noProof="0" dirty="0" smtClean="0"/>
              <a:t> velum </a:t>
            </a:r>
            <a:r>
              <a:rPr lang="en-AU" noProof="0" dirty="0" err="1" smtClean="0"/>
              <a:t>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non </a:t>
            </a:r>
            <a:r>
              <a:rPr lang="en-AU" noProof="0" dirty="0" err="1" smtClean="0"/>
              <a:t>tutte</a:t>
            </a:r>
            <a:r>
              <a:rPr lang="en-AU" noProof="0" dirty="0" smtClean="0"/>
              <a:t> san </a:t>
            </a:r>
            <a:r>
              <a:rPr lang="en-AU" noProof="0" dirty="0" err="1" smtClean="0"/>
              <a:t>toror</a:t>
            </a:r>
            <a:r>
              <a:rPr lang="en-AU" noProof="0" dirty="0" smtClean="0"/>
              <a:t> velum.</a:t>
            </a:r>
          </a:p>
        </p:txBody>
      </p:sp>
      <p:sp>
        <p:nvSpPr>
          <p:cNvPr id="14" name="Content Placeholder 6"/>
          <p:cNvSpPr>
            <a:spLocks noGrp="1"/>
          </p:cNvSpPr>
          <p:nvPr>
            <p:ph sz="quarter" idx="33" hasCustomPrompt="1"/>
          </p:nvPr>
        </p:nvSpPr>
        <p:spPr>
          <a:xfrm>
            <a:off x="1395186" y="3128971"/>
            <a:ext cx="1513114" cy="1338188"/>
          </a:xfrm>
          <a:prstGeom prst="rect">
            <a:avLst/>
          </a:prstGeom>
        </p:spPr>
        <p:txBody>
          <a:bodyPr/>
          <a:lstStyle>
            <a:lvl3pPr marL="0" indent="0" algn="l">
              <a:lnSpc>
                <a:spcPts val="1200"/>
              </a:lnSpc>
              <a:buFontTx/>
              <a:buNone/>
              <a:defRPr sz="1600" b="0" i="0" cap="none" baseline="0">
                <a:solidFill>
                  <a:schemeClr val="tx1"/>
                </a:solidFill>
              </a:defRPr>
            </a:lvl3pPr>
            <a:lvl4pPr>
              <a:lnSpc>
                <a:spcPts val="1200"/>
              </a:lnSpc>
              <a:defRPr sz="1000"/>
            </a:lvl4pPr>
          </a:lstStyle>
          <a:p>
            <a:pPr lvl="2"/>
            <a:r>
              <a:rPr lang="en-AU" noProof="0" dirty="0" smtClean="0"/>
              <a:t>Click to insert picture or SmartArt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idx="34" hasCustomPrompt="1"/>
          </p:nvPr>
        </p:nvSpPr>
        <p:spPr>
          <a:xfrm>
            <a:off x="3153406" y="3119760"/>
            <a:ext cx="4623527" cy="13600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99060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 smtClean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 smtClean="0"/>
              <a:t>Lorum</a:t>
            </a:r>
            <a:r>
              <a:rPr lang="en-AU" noProof="0" dirty="0" smtClean="0"/>
              <a:t> ipsum </a:t>
            </a:r>
            <a:r>
              <a:rPr lang="en-AU" noProof="0" dirty="0" err="1" smtClean="0"/>
              <a:t>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non </a:t>
            </a:r>
            <a:r>
              <a:rPr lang="en-AU" noProof="0" dirty="0" err="1" smtClean="0"/>
              <a:t>tutte</a:t>
            </a:r>
            <a:r>
              <a:rPr lang="en-AU" noProof="0" dirty="0" smtClean="0"/>
              <a:t> san </a:t>
            </a:r>
            <a:r>
              <a:rPr lang="en-AU" noProof="0" dirty="0" err="1" smtClean="0"/>
              <a:t>toror</a:t>
            </a:r>
            <a:r>
              <a:rPr lang="en-AU" noProof="0" dirty="0" smtClean="0"/>
              <a:t> velum </a:t>
            </a:r>
            <a:r>
              <a:rPr lang="en-AU" noProof="0" dirty="0" err="1" smtClean="0"/>
              <a:t>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non </a:t>
            </a:r>
            <a:r>
              <a:rPr lang="en-AU" noProof="0" dirty="0" err="1" smtClean="0"/>
              <a:t>tutte</a:t>
            </a:r>
            <a:r>
              <a:rPr lang="en-AU" noProof="0" dirty="0" smtClean="0"/>
              <a:t> san </a:t>
            </a:r>
            <a:r>
              <a:rPr lang="en-AU" noProof="0" dirty="0" err="1" smtClean="0"/>
              <a:t>toror</a:t>
            </a:r>
            <a:r>
              <a:rPr lang="en-AU" noProof="0" dirty="0" smtClean="0"/>
              <a:t> velum.</a:t>
            </a:r>
          </a:p>
        </p:txBody>
      </p:sp>
      <p:sp>
        <p:nvSpPr>
          <p:cNvPr id="16" name="Content Placeholder 6"/>
          <p:cNvSpPr>
            <a:spLocks noGrp="1"/>
          </p:cNvSpPr>
          <p:nvPr>
            <p:ph sz="quarter" idx="35" hasCustomPrompt="1"/>
          </p:nvPr>
        </p:nvSpPr>
        <p:spPr>
          <a:xfrm>
            <a:off x="1395186" y="4653839"/>
            <a:ext cx="1513114" cy="1338188"/>
          </a:xfrm>
          <a:prstGeom prst="rect">
            <a:avLst/>
          </a:prstGeom>
        </p:spPr>
        <p:txBody>
          <a:bodyPr/>
          <a:lstStyle>
            <a:lvl3pPr marL="0" indent="0" algn="l">
              <a:lnSpc>
                <a:spcPts val="1200"/>
              </a:lnSpc>
              <a:buFontTx/>
              <a:buNone/>
              <a:defRPr sz="1600" b="0" i="0" cap="none" baseline="0">
                <a:solidFill>
                  <a:schemeClr val="tx1"/>
                </a:solidFill>
              </a:defRPr>
            </a:lvl3pPr>
            <a:lvl4pPr>
              <a:lnSpc>
                <a:spcPts val="1200"/>
              </a:lnSpc>
              <a:defRPr sz="1000"/>
            </a:lvl4pPr>
          </a:lstStyle>
          <a:p>
            <a:pPr lvl="2"/>
            <a:r>
              <a:rPr lang="en-AU" noProof="0" dirty="0" smtClean="0"/>
              <a:t>Click to insert picture or SmartArt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idx="36" hasCustomPrompt="1"/>
          </p:nvPr>
        </p:nvSpPr>
        <p:spPr>
          <a:xfrm>
            <a:off x="3153406" y="4644628"/>
            <a:ext cx="4623527" cy="13600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99060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 smtClean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 smtClean="0"/>
              <a:t>Lorum</a:t>
            </a:r>
            <a:r>
              <a:rPr lang="en-AU" noProof="0" dirty="0" smtClean="0"/>
              <a:t> ipsum </a:t>
            </a:r>
            <a:r>
              <a:rPr lang="en-AU" noProof="0" dirty="0" err="1" smtClean="0"/>
              <a:t>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non </a:t>
            </a:r>
            <a:r>
              <a:rPr lang="en-AU" noProof="0" dirty="0" err="1" smtClean="0"/>
              <a:t>tutte</a:t>
            </a:r>
            <a:r>
              <a:rPr lang="en-AU" noProof="0" dirty="0" smtClean="0"/>
              <a:t> san </a:t>
            </a:r>
            <a:r>
              <a:rPr lang="en-AU" noProof="0" dirty="0" err="1" smtClean="0"/>
              <a:t>toror</a:t>
            </a:r>
            <a:r>
              <a:rPr lang="en-AU" noProof="0" dirty="0" smtClean="0"/>
              <a:t> velum </a:t>
            </a:r>
            <a:r>
              <a:rPr lang="en-AU" noProof="0" dirty="0" err="1" smtClean="0"/>
              <a:t>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non </a:t>
            </a:r>
            <a:r>
              <a:rPr lang="en-AU" noProof="0" dirty="0" err="1" smtClean="0"/>
              <a:t>tutte</a:t>
            </a:r>
            <a:r>
              <a:rPr lang="en-AU" noProof="0" dirty="0" smtClean="0"/>
              <a:t> san </a:t>
            </a:r>
            <a:r>
              <a:rPr lang="en-AU" noProof="0" dirty="0" err="1" smtClean="0"/>
              <a:t>toror</a:t>
            </a:r>
            <a:r>
              <a:rPr lang="en-AU" noProof="0" dirty="0" smtClean="0"/>
              <a:t> velum.</a:t>
            </a:r>
          </a:p>
        </p:txBody>
      </p:sp>
    </p:spTree>
    <p:extLst>
      <p:ext uri="{BB962C8B-B14F-4D97-AF65-F5344CB8AC3E}">
        <p14:creationId xmlns:p14="http://schemas.microsoft.com/office/powerpoint/2010/main" val="21848503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AU" noProof="0" dirty="0" smtClean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3D112-7C89-384D-B4FC-664FC949D667}" type="slidenum">
              <a:rPr lang="en-AU" noProof="0" smtClean="0"/>
              <a:pPr/>
              <a:t>‹#›</a:t>
            </a:fld>
            <a:endParaRPr lang="en-AU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AU" noProof="0" dirty="0" smtClean="0"/>
              <a:t>OFFICE  I  FACULTY  I  DEPARTMENT</a:t>
            </a:r>
            <a:endParaRPr lang="en-AU" noProof="0" dirty="0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460072" y="846666"/>
            <a:ext cx="6397928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 smtClean="0"/>
              <a:t>SUBHEAD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>
          <a:xfrm>
            <a:off x="479064" y="1678178"/>
            <a:ext cx="39216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 marL="723900" indent="0"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99060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 smtClean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 smtClean="0"/>
              <a:t>Lorum</a:t>
            </a:r>
            <a:r>
              <a:rPr lang="en-AU" noProof="0" dirty="0" smtClean="0"/>
              <a:t> ipsum </a:t>
            </a:r>
            <a:r>
              <a:rPr lang="en-AU" noProof="0" dirty="0" err="1" smtClean="0"/>
              <a:t>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non </a:t>
            </a:r>
            <a:r>
              <a:rPr lang="en-AU" noProof="0" dirty="0" err="1" smtClean="0"/>
              <a:t>tutte</a:t>
            </a:r>
            <a:r>
              <a:rPr lang="en-AU" noProof="0" dirty="0" smtClean="0"/>
              <a:t> san </a:t>
            </a:r>
            <a:r>
              <a:rPr lang="en-AU" noProof="0" dirty="0" err="1" smtClean="0"/>
              <a:t>toror</a:t>
            </a:r>
            <a:r>
              <a:rPr lang="en-AU" noProof="0" dirty="0" smtClean="0"/>
              <a:t> velum anon </a:t>
            </a:r>
            <a:r>
              <a:rPr lang="en-AU" noProof="0" dirty="0" err="1" smtClean="0"/>
              <a:t>vel</a:t>
            </a:r>
            <a:r>
              <a:rPr lang="en-AU" noProof="0" dirty="0" smtClean="0"/>
              <a:t> </a:t>
            </a:r>
            <a:r>
              <a:rPr lang="en-AU" noProof="0" dirty="0" err="1" smtClean="0"/>
              <a:t>belici</a:t>
            </a:r>
            <a:r>
              <a:rPr lang="en-AU" noProof="0" dirty="0" smtClean="0"/>
              <a:t> </a:t>
            </a:r>
            <a:r>
              <a:rPr lang="en-AU" noProof="0" dirty="0" err="1" smtClean="0"/>
              <a:t>doro</a:t>
            </a:r>
            <a:r>
              <a:rPr lang="en-AU" noProof="0" dirty="0" smtClean="0"/>
              <a:t> </a:t>
            </a:r>
            <a:r>
              <a:rPr lang="en-AU" noProof="0" dirty="0" err="1" smtClean="0"/>
              <a:t>ano</a:t>
            </a:r>
            <a:r>
              <a:rPr lang="en-AU" noProof="0" dirty="0" smtClean="0"/>
              <a:t> </a:t>
            </a:r>
            <a:r>
              <a:rPr lang="en-AU" noProof="0" dirty="0" err="1" smtClean="0"/>
              <a:t>astro</a:t>
            </a:r>
            <a:r>
              <a:rPr lang="en-AU" noProof="0" dirty="0" smtClean="0"/>
              <a:t> </a:t>
            </a:r>
            <a:r>
              <a:rPr lang="en-AU" noProof="0" dirty="0" err="1" smtClean="0"/>
              <a:t>il</a:t>
            </a:r>
            <a:r>
              <a:rPr lang="en-AU" noProof="0" dirty="0" smtClean="0"/>
              <a:t> </a:t>
            </a:r>
            <a:r>
              <a:rPr lang="en-AU" noProof="0" dirty="0" err="1" smtClean="0"/>
              <a:t>tores</a:t>
            </a:r>
            <a:r>
              <a:rPr lang="en-AU" noProof="0" dirty="0" smtClean="0"/>
              <a:t>.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idx="30" hasCustomPrompt="1"/>
          </p:nvPr>
        </p:nvSpPr>
        <p:spPr>
          <a:xfrm>
            <a:off x="4716016" y="1678178"/>
            <a:ext cx="39216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 marL="723900" indent="0"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99060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 smtClean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 smtClean="0"/>
              <a:t>Lorum</a:t>
            </a:r>
            <a:r>
              <a:rPr lang="en-AU" noProof="0" dirty="0" smtClean="0"/>
              <a:t> ipsum </a:t>
            </a:r>
            <a:r>
              <a:rPr lang="en-AU" noProof="0" dirty="0" err="1" smtClean="0"/>
              <a:t>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non </a:t>
            </a:r>
            <a:r>
              <a:rPr lang="en-AU" noProof="0" dirty="0" err="1" smtClean="0"/>
              <a:t>tutte</a:t>
            </a:r>
            <a:r>
              <a:rPr lang="en-AU" noProof="0" dirty="0" smtClean="0"/>
              <a:t> san </a:t>
            </a:r>
            <a:r>
              <a:rPr lang="en-AU" noProof="0" dirty="0" err="1" smtClean="0"/>
              <a:t>toror</a:t>
            </a:r>
            <a:r>
              <a:rPr lang="en-AU" noProof="0" dirty="0" smtClean="0"/>
              <a:t> velum anon </a:t>
            </a:r>
            <a:r>
              <a:rPr lang="en-AU" noProof="0" dirty="0" err="1" smtClean="0"/>
              <a:t>vel</a:t>
            </a:r>
            <a:r>
              <a:rPr lang="en-AU" noProof="0" dirty="0" smtClean="0"/>
              <a:t> </a:t>
            </a:r>
            <a:r>
              <a:rPr lang="en-AU" noProof="0" dirty="0" err="1" smtClean="0"/>
              <a:t>belici</a:t>
            </a:r>
            <a:r>
              <a:rPr lang="en-AU" noProof="0" dirty="0" smtClean="0"/>
              <a:t> </a:t>
            </a:r>
            <a:r>
              <a:rPr lang="en-AU" noProof="0" dirty="0" err="1" smtClean="0"/>
              <a:t>doro</a:t>
            </a:r>
            <a:r>
              <a:rPr lang="en-AU" noProof="0" dirty="0" smtClean="0"/>
              <a:t> </a:t>
            </a:r>
            <a:r>
              <a:rPr lang="en-AU" noProof="0" dirty="0" err="1" smtClean="0"/>
              <a:t>ano</a:t>
            </a:r>
            <a:r>
              <a:rPr lang="en-AU" noProof="0" dirty="0" smtClean="0"/>
              <a:t> </a:t>
            </a:r>
            <a:r>
              <a:rPr lang="en-AU" noProof="0" dirty="0" err="1" smtClean="0"/>
              <a:t>astro</a:t>
            </a:r>
            <a:r>
              <a:rPr lang="en-AU" noProof="0" dirty="0" smtClean="0"/>
              <a:t> </a:t>
            </a:r>
            <a:r>
              <a:rPr lang="en-AU" noProof="0" dirty="0" err="1" smtClean="0"/>
              <a:t>il</a:t>
            </a:r>
            <a:r>
              <a:rPr lang="en-AU" noProof="0" dirty="0" smtClean="0"/>
              <a:t> </a:t>
            </a:r>
            <a:r>
              <a:rPr lang="en-AU" noProof="0" dirty="0" err="1" smtClean="0"/>
              <a:t>tores</a:t>
            </a:r>
            <a:r>
              <a:rPr lang="en-AU" noProof="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34912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6"/>
          <p:cNvSpPr>
            <a:spLocks noGrp="1"/>
          </p:cNvSpPr>
          <p:nvPr>
            <p:ph sz="quarter" idx="30" hasCustomPrompt="1"/>
          </p:nvPr>
        </p:nvSpPr>
        <p:spPr>
          <a:xfrm>
            <a:off x="1153887" y="1897101"/>
            <a:ext cx="2986313" cy="1011200"/>
          </a:xfrm>
          <a:prstGeom prst="rect">
            <a:avLst/>
          </a:prstGeom>
        </p:spPr>
        <p:txBody>
          <a:bodyPr/>
          <a:lstStyle>
            <a:lvl3pPr marL="723900" indent="0"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0" marR="0" indent="0" algn="l" defTabSz="457200" rtl="0" eaLnBrk="1" fontAlgn="auto" latinLnBrk="0" hangingPunct="1">
              <a:lnSpc>
                <a:spcPts val="72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1257300" indent="0">
              <a:buFontTx/>
              <a:buNone/>
              <a:defRPr lang="en-AU" sz="1800" b="0" kern="1200" cap="none" dirty="0" err="1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5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 smtClean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 smtClean="0"/>
              <a:t>Lorum</a:t>
            </a:r>
            <a:r>
              <a:rPr lang="en-AU" noProof="0" dirty="0" smtClean="0"/>
              <a:t> ipsum </a:t>
            </a:r>
            <a:r>
              <a:rPr lang="en-AU" noProof="0" dirty="0" err="1" smtClean="0"/>
              <a:t>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non </a:t>
            </a:r>
            <a:r>
              <a:rPr lang="en-AU" noProof="0" dirty="0" err="1" smtClean="0"/>
              <a:t>tutte</a:t>
            </a:r>
            <a:r>
              <a:rPr lang="en-AU" noProof="0" dirty="0" smtClean="0"/>
              <a:t> </a:t>
            </a:r>
            <a:r>
              <a:rPr lang="en-AU" noProof="0" dirty="0" err="1" smtClean="0"/>
              <a:t>Orum</a:t>
            </a:r>
            <a:r>
              <a:rPr lang="en-AU" noProof="0" dirty="0" smtClean="0"/>
              <a:t> ipsum </a:t>
            </a:r>
            <a:r>
              <a:rPr lang="en-AU" noProof="0" dirty="0" err="1" smtClean="0"/>
              <a:t>dolores</a:t>
            </a:r>
            <a:endParaRPr lang="en-AU" noProof="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AU" noProof="0" dirty="0" smtClean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fld id="{D263D112-7C89-384D-B4FC-664FC949D667}" type="slidenum">
              <a:rPr lang="en-AU" noProof="0" smtClean="0"/>
              <a:pPr/>
              <a:t>‹#›</a:t>
            </a:fld>
            <a:endParaRPr lang="en-AU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AU" noProof="0" dirty="0" smtClean="0"/>
              <a:t>OFFICE  I  FACULTY  I  DEPARTMENT</a:t>
            </a:r>
            <a:endParaRPr lang="en-AU" noProof="0" dirty="0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460072" y="846666"/>
            <a:ext cx="6397928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 smtClean="0"/>
              <a:t>SUBHEAD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31"/>
          </p:nvPr>
        </p:nvSpPr>
        <p:spPr>
          <a:xfrm>
            <a:off x="541868" y="1896024"/>
            <a:ext cx="550331" cy="5013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050"/>
            </a:lvl1pPr>
          </a:lstStyle>
          <a:p>
            <a:endParaRPr lang="en-AU" noProof="0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35" hasCustomPrompt="1"/>
          </p:nvPr>
        </p:nvSpPr>
        <p:spPr>
          <a:xfrm>
            <a:off x="4241800" y="1898235"/>
            <a:ext cx="4470400" cy="36512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AU" noProof="0" dirty="0" smtClean="0"/>
              <a:t>Click to insert picture or SmartArt</a:t>
            </a:r>
            <a:endParaRPr lang="en-AU" noProof="0" dirty="0"/>
          </a:p>
        </p:txBody>
      </p:sp>
      <p:sp>
        <p:nvSpPr>
          <p:cNvPr id="15" name="Content Placeholder 6"/>
          <p:cNvSpPr>
            <a:spLocks noGrp="1"/>
          </p:cNvSpPr>
          <p:nvPr>
            <p:ph sz="quarter" idx="36" hasCustomPrompt="1"/>
          </p:nvPr>
        </p:nvSpPr>
        <p:spPr>
          <a:xfrm>
            <a:off x="1153887" y="3070037"/>
            <a:ext cx="2986313" cy="727263"/>
          </a:xfrm>
          <a:prstGeom prst="rect">
            <a:avLst/>
          </a:prstGeom>
        </p:spPr>
        <p:txBody>
          <a:bodyPr/>
          <a:lstStyle>
            <a:lvl3pPr marL="723900" indent="0"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0" marR="0" indent="0" algn="l" defTabSz="457200" rtl="0" eaLnBrk="1" fontAlgn="auto" latinLnBrk="0" hangingPunct="1">
              <a:lnSpc>
                <a:spcPts val="72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1257300" indent="0">
              <a:buFontTx/>
              <a:buNone/>
              <a:defRPr lang="en-AU" sz="1800" b="0" kern="1200" cap="none" dirty="0" err="1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5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 smtClean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 smtClean="0"/>
              <a:t>Lorum</a:t>
            </a:r>
            <a:r>
              <a:rPr lang="en-AU" noProof="0" dirty="0" smtClean="0"/>
              <a:t> ipsum </a:t>
            </a:r>
            <a:r>
              <a:rPr lang="en-AU" noProof="0" dirty="0" err="1" smtClean="0"/>
              <a:t>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endParaRPr lang="en-AU" noProof="0" dirty="0" smtClean="0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37"/>
          </p:nvPr>
        </p:nvSpPr>
        <p:spPr>
          <a:xfrm>
            <a:off x="541868" y="3068960"/>
            <a:ext cx="550331" cy="5013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050"/>
            </a:lvl1pPr>
          </a:lstStyle>
          <a:p>
            <a:endParaRPr lang="en-AU" noProof="0" dirty="0"/>
          </a:p>
        </p:txBody>
      </p:sp>
      <p:sp>
        <p:nvSpPr>
          <p:cNvPr id="17" name="Content Placeholder 6"/>
          <p:cNvSpPr>
            <a:spLocks noGrp="1"/>
          </p:cNvSpPr>
          <p:nvPr>
            <p:ph sz="quarter" idx="38" hasCustomPrompt="1"/>
          </p:nvPr>
        </p:nvSpPr>
        <p:spPr>
          <a:xfrm>
            <a:off x="1153887" y="3954388"/>
            <a:ext cx="2986313" cy="1011200"/>
          </a:xfrm>
          <a:prstGeom prst="rect">
            <a:avLst/>
          </a:prstGeom>
        </p:spPr>
        <p:txBody>
          <a:bodyPr/>
          <a:lstStyle>
            <a:lvl3pPr marL="723900" indent="0"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0" marR="0" indent="0" algn="l" defTabSz="457200" rtl="0" eaLnBrk="1" fontAlgn="auto" latinLnBrk="0" hangingPunct="1">
              <a:lnSpc>
                <a:spcPts val="72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1257300" indent="0">
              <a:buFontTx/>
              <a:buNone/>
              <a:defRPr lang="en-AU" sz="1800" b="0" kern="1200" cap="none" dirty="0" err="1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5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 smtClean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 smtClean="0"/>
              <a:t>Lorum</a:t>
            </a:r>
            <a:r>
              <a:rPr lang="en-AU" noProof="0" dirty="0" smtClean="0"/>
              <a:t> ipsum </a:t>
            </a:r>
            <a:r>
              <a:rPr lang="en-AU" noProof="0" dirty="0" err="1" smtClean="0"/>
              <a:t>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non </a:t>
            </a:r>
            <a:r>
              <a:rPr lang="en-AU" noProof="0" dirty="0" err="1" smtClean="0"/>
              <a:t>tutte</a:t>
            </a:r>
            <a:r>
              <a:rPr lang="en-AU" noProof="0" dirty="0" smtClean="0"/>
              <a:t> </a:t>
            </a:r>
            <a:r>
              <a:rPr lang="en-AU" noProof="0" dirty="0" err="1" smtClean="0"/>
              <a:t>Orum</a:t>
            </a:r>
            <a:r>
              <a:rPr lang="en-AU" noProof="0" dirty="0" smtClean="0"/>
              <a:t> ipsum </a:t>
            </a:r>
            <a:r>
              <a:rPr lang="en-AU" noProof="0" dirty="0" err="1" smtClean="0"/>
              <a:t>dolores</a:t>
            </a:r>
            <a:endParaRPr lang="en-AU" noProof="0" dirty="0" smtClean="0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39"/>
          </p:nvPr>
        </p:nvSpPr>
        <p:spPr>
          <a:xfrm>
            <a:off x="541868" y="3953311"/>
            <a:ext cx="550331" cy="5013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050"/>
            </a:lvl1pPr>
          </a:lstStyle>
          <a:p>
            <a:endParaRPr lang="en-AU" noProof="0" dirty="0"/>
          </a:p>
        </p:txBody>
      </p:sp>
      <p:sp>
        <p:nvSpPr>
          <p:cNvPr id="19" name="Content Placeholder 6"/>
          <p:cNvSpPr>
            <a:spLocks noGrp="1"/>
          </p:cNvSpPr>
          <p:nvPr>
            <p:ph sz="quarter" idx="40" hasCustomPrompt="1"/>
          </p:nvPr>
        </p:nvSpPr>
        <p:spPr>
          <a:xfrm>
            <a:off x="1153887" y="5127324"/>
            <a:ext cx="2986313" cy="778176"/>
          </a:xfrm>
          <a:prstGeom prst="rect">
            <a:avLst/>
          </a:prstGeom>
        </p:spPr>
        <p:txBody>
          <a:bodyPr/>
          <a:lstStyle>
            <a:lvl3pPr marL="723900" indent="0"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0" marR="0" indent="0" algn="l" defTabSz="457200" rtl="0" eaLnBrk="1" fontAlgn="auto" latinLnBrk="0" hangingPunct="1">
              <a:lnSpc>
                <a:spcPts val="72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1257300" indent="0">
              <a:buFontTx/>
              <a:buNone/>
              <a:defRPr lang="en-AU" sz="1800" b="0" kern="1200" cap="none" dirty="0" err="1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5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 smtClean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 smtClean="0"/>
              <a:t>Lorum</a:t>
            </a:r>
            <a:r>
              <a:rPr lang="en-AU" noProof="0" dirty="0" smtClean="0"/>
              <a:t> ipsum </a:t>
            </a:r>
            <a:r>
              <a:rPr lang="en-AU" noProof="0" dirty="0" err="1" smtClean="0"/>
              <a:t>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</a:t>
            </a:r>
            <a:endParaRPr lang="en-AU" noProof="0" dirty="0" smtClean="0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41"/>
          </p:nvPr>
        </p:nvSpPr>
        <p:spPr>
          <a:xfrm>
            <a:off x="541868" y="5126247"/>
            <a:ext cx="550331" cy="5013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050"/>
            </a:lvl1pPr>
          </a:lstStyle>
          <a:p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26376117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30"/>
          </p:nvPr>
        </p:nvSpPr>
        <p:spPr>
          <a:xfrm>
            <a:off x="873730" y="2172004"/>
            <a:ext cx="641350" cy="6413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050"/>
            </a:lvl1pPr>
          </a:lstStyle>
          <a:p>
            <a:endParaRPr lang="en-AU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AU" noProof="0" dirty="0" smtClean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fld id="{D263D112-7C89-384D-B4FC-664FC949D667}" type="slidenum">
              <a:rPr lang="en-AU" noProof="0" smtClean="0"/>
              <a:pPr/>
              <a:t>‹#›</a:t>
            </a:fld>
            <a:endParaRPr lang="en-AU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AU" noProof="0" dirty="0" smtClean="0"/>
              <a:t>OFFICE  I  FACULTY  I  DEPARTMENT</a:t>
            </a:r>
            <a:endParaRPr lang="en-AU" noProof="0" dirty="0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460072" y="846666"/>
            <a:ext cx="6397928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 smtClean="0"/>
              <a:t>SUBHEAD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62000" y="2872620"/>
            <a:ext cx="864810" cy="290286"/>
          </a:xfrm>
          <a:prstGeom prst="rect">
            <a:avLst/>
          </a:prstGeom>
          <a:solidFill>
            <a:srgbClr val="D6001C"/>
          </a:solidFill>
        </p:spPr>
        <p:txBody>
          <a:bodyPr wrap="square" rtlCol="0" anchor="ctr" anchorCtr="0">
            <a:noAutofit/>
          </a:bodyPr>
          <a:lstStyle/>
          <a:p>
            <a:pPr algn="ctr">
              <a:buFontTx/>
              <a:buNone/>
            </a:pPr>
            <a:endParaRPr lang="en-AU" sz="1200" noProof="0" dirty="0" smtClean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3934747"/>
            <a:ext cx="864810" cy="290286"/>
          </a:xfrm>
          <a:prstGeom prst="rect">
            <a:avLst/>
          </a:prstGeom>
          <a:solidFill>
            <a:srgbClr val="D6001C"/>
          </a:solidFill>
        </p:spPr>
        <p:txBody>
          <a:bodyPr wrap="square" rtlCol="0" anchor="ctr" anchorCtr="0">
            <a:noAutofit/>
          </a:bodyPr>
          <a:lstStyle/>
          <a:p>
            <a:pPr algn="ctr">
              <a:buFontTx/>
              <a:buNone/>
            </a:pPr>
            <a:endParaRPr lang="en-AU" sz="1200" noProof="0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31"/>
          </p:nvPr>
        </p:nvSpPr>
        <p:spPr>
          <a:xfrm>
            <a:off x="855587" y="4293315"/>
            <a:ext cx="641350" cy="6413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050"/>
            </a:lvl1pPr>
          </a:lstStyle>
          <a:p>
            <a:endParaRPr lang="en-AU" noProof="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149048" y="3217333"/>
            <a:ext cx="0" cy="653143"/>
          </a:xfrm>
          <a:prstGeom prst="line">
            <a:avLst/>
          </a:prstGeom>
          <a:ln w="12700">
            <a:solidFill>
              <a:srgbClr val="D6D2C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143000" y="3543905"/>
            <a:ext cx="1088571" cy="0"/>
          </a:xfrm>
          <a:prstGeom prst="line">
            <a:avLst/>
          </a:prstGeom>
          <a:ln w="12700">
            <a:solidFill>
              <a:srgbClr val="D6D2C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2224284" y="2685143"/>
            <a:ext cx="0" cy="1832428"/>
          </a:xfrm>
          <a:prstGeom prst="line">
            <a:avLst/>
          </a:prstGeom>
          <a:ln w="12700">
            <a:solidFill>
              <a:srgbClr val="D6D2C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2219476" y="2691191"/>
            <a:ext cx="4940905" cy="0"/>
          </a:xfrm>
          <a:prstGeom prst="line">
            <a:avLst/>
          </a:prstGeom>
          <a:ln w="12700">
            <a:solidFill>
              <a:srgbClr val="D6D2C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2219476" y="4516858"/>
            <a:ext cx="4940905" cy="0"/>
          </a:xfrm>
          <a:prstGeom prst="line">
            <a:avLst/>
          </a:prstGeom>
          <a:ln w="12700">
            <a:solidFill>
              <a:srgbClr val="D6D2C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 userDrawn="1"/>
        </p:nvSpPr>
        <p:spPr>
          <a:xfrm>
            <a:off x="2660952" y="2485571"/>
            <a:ext cx="1245810" cy="405191"/>
          </a:xfrm>
          <a:prstGeom prst="rect">
            <a:avLst/>
          </a:prstGeom>
          <a:solidFill>
            <a:srgbClr val="6D0020"/>
          </a:solidFill>
        </p:spPr>
        <p:txBody>
          <a:bodyPr wrap="square" rtlCol="0" anchor="ctr" anchorCtr="0">
            <a:noAutofit/>
          </a:bodyPr>
          <a:lstStyle/>
          <a:p>
            <a:pPr algn="ctr">
              <a:buFontTx/>
              <a:buNone/>
            </a:pPr>
            <a:endParaRPr lang="en-AU" sz="1000" noProof="0" dirty="0" smtClean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6" name="TextBox 25"/>
          <p:cNvSpPr txBox="1"/>
          <p:nvPr userDrawn="1"/>
        </p:nvSpPr>
        <p:spPr>
          <a:xfrm>
            <a:off x="4328968" y="2485571"/>
            <a:ext cx="1245810" cy="405191"/>
          </a:xfrm>
          <a:prstGeom prst="rect">
            <a:avLst/>
          </a:prstGeom>
          <a:solidFill>
            <a:srgbClr val="C6007E"/>
          </a:solidFill>
        </p:spPr>
        <p:txBody>
          <a:bodyPr wrap="square" rtlCol="0" anchor="ctr" anchorCtr="0">
            <a:noAutofit/>
          </a:bodyPr>
          <a:lstStyle/>
          <a:p>
            <a:pPr algn="ctr">
              <a:buFontTx/>
              <a:buNone/>
            </a:pPr>
            <a:endParaRPr lang="en-AU" sz="1000" noProof="0" dirty="0" smtClean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6026359" y="2485571"/>
            <a:ext cx="1245810" cy="405191"/>
          </a:xfrm>
          <a:prstGeom prst="rect">
            <a:avLst/>
          </a:prstGeom>
          <a:solidFill>
            <a:srgbClr val="6D0020"/>
          </a:solidFill>
        </p:spPr>
        <p:txBody>
          <a:bodyPr wrap="square" rtlCol="0" anchor="ctr" anchorCtr="0">
            <a:noAutofit/>
          </a:bodyPr>
          <a:lstStyle/>
          <a:p>
            <a:pPr algn="ctr">
              <a:buFontTx/>
              <a:buNone/>
            </a:pPr>
            <a:endParaRPr lang="en-AU" sz="1000" noProof="0" dirty="0" smtClean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0" name="TextBox 29"/>
          <p:cNvSpPr txBox="1"/>
          <p:nvPr userDrawn="1"/>
        </p:nvSpPr>
        <p:spPr>
          <a:xfrm>
            <a:off x="2660952" y="4323336"/>
            <a:ext cx="1245810" cy="405191"/>
          </a:xfrm>
          <a:prstGeom prst="rect">
            <a:avLst/>
          </a:prstGeom>
          <a:solidFill>
            <a:srgbClr val="C6007E"/>
          </a:solidFill>
        </p:spPr>
        <p:txBody>
          <a:bodyPr wrap="square" rtlCol="0" anchor="ctr" anchorCtr="0">
            <a:noAutofit/>
          </a:bodyPr>
          <a:lstStyle/>
          <a:p>
            <a:pPr algn="ctr">
              <a:buFontTx/>
              <a:buNone/>
            </a:pPr>
            <a:endParaRPr lang="en-AU" sz="1000" noProof="0" dirty="0" smtClean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4328968" y="4203096"/>
            <a:ext cx="1245810" cy="628952"/>
          </a:xfrm>
          <a:prstGeom prst="rect">
            <a:avLst/>
          </a:prstGeom>
          <a:solidFill>
            <a:srgbClr val="6D0020"/>
          </a:solidFill>
        </p:spPr>
        <p:txBody>
          <a:bodyPr wrap="square" rtlCol="0" anchor="ctr" anchorCtr="0">
            <a:noAutofit/>
          </a:bodyPr>
          <a:lstStyle/>
          <a:p>
            <a:pPr algn="ctr">
              <a:buFontTx/>
              <a:buNone/>
            </a:pPr>
            <a:endParaRPr lang="en-AU" sz="1000" noProof="0" dirty="0" smtClean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2" name="TextBox 31"/>
          <p:cNvSpPr txBox="1"/>
          <p:nvPr userDrawn="1"/>
        </p:nvSpPr>
        <p:spPr>
          <a:xfrm>
            <a:off x="6026359" y="4323336"/>
            <a:ext cx="1245810" cy="405191"/>
          </a:xfrm>
          <a:prstGeom prst="rect">
            <a:avLst/>
          </a:prstGeom>
          <a:solidFill>
            <a:srgbClr val="C6007E"/>
          </a:solidFill>
        </p:spPr>
        <p:txBody>
          <a:bodyPr wrap="square" rtlCol="0" anchor="ctr" anchorCtr="0">
            <a:no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000" noProof="0" dirty="0" smtClean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5" name="Picture Placeholder 8"/>
          <p:cNvSpPr>
            <a:spLocks noGrp="1"/>
          </p:cNvSpPr>
          <p:nvPr>
            <p:ph type="pic" sz="quarter" idx="32"/>
          </p:nvPr>
        </p:nvSpPr>
        <p:spPr>
          <a:xfrm>
            <a:off x="4025760" y="3686960"/>
            <a:ext cx="552288" cy="5522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900"/>
            </a:lvl1pPr>
          </a:lstStyle>
          <a:p>
            <a:endParaRPr lang="en-AU" noProof="0" dirty="0"/>
          </a:p>
        </p:txBody>
      </p:sp>
      <p:sp>
        <p:nvSpPr>
          <p:cNvPr id="36" name="Picture Placeholder 8"/>
          <p:cNvSpPr>
            <a:spLocks noGrp="1"/>
          </p:cNvSpPr>
          <p:nvPr>
            <p:ph type="pic" sz="quarter" idx="33"/>
          </p:nvPr>
        </p:nvSpPr>
        <p:spPr>
          <a:xfrm>
            <a:off x="7382189" y="2395983"/>
            <a:ext cx="552288" cy="5522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900"/>
            </a:lvl1pPr>
          </a:lstStyle>
          <a:p>
            <a:endParaRPr lang="en-AU" noProof="0" dirty="0"/>
          </a:p>
        </p:txBody>
      </p:sp>
      <p:sp>
        <p:nvSpPr>
          <p:cNvPr id="37" name="Picture Placeholder 8"/>
          <p:cNvSpPr>
            <a:spLocks noGrp="1"/>
          </p:cNvSpPr>
          <p:nvPr>
            <p:ph type="pic" sz="quarter" idx="34"/>
          </p:nvPr>
        </p:nvSpPr>
        <p:spPr>
          <a:xfrm>
            <a:off x="7382189" y="4221088"/>
            <a:ext cx="552288" cy="5522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900"/>
            </a:lvl1pPr>
          </a:lstStyle>
          <a:p>
            <a:endParaRPr lang="en-AU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35" hasCustomPrompt="1"/>
          </p:nvPr>
        </p:nvSpPr>
        <p:spPr>
          <a:xfrm>
            <a:off x="2581544" y="4853703"/>
            <a:ext cx="1536700" cy="890587"/>
          </a:xfrm>
          <a:prstGeom prst="rect">
            <a:avLst/>
          </a:prstGeom>
        </p:spPr>
        <p:txBody>
          <a:bodyPr>
            <a:normAutofit/>
          </a:bodyPr>
          <a:lstStyle>
            <a:lvl4pPr marL="99060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Fourth level</a:t>
            </a:r>
          </a:p>
        </p:txBody>
      </p:sp>
      <p:sp>
        <p:nvSpPr>
          <p:cNvPr id="28" name="Content Placeholder 10"/>
          <p:cNvSpPr>
            <a:spLocks noGrp="1"/>
          </p:cNvSpPr>
          <p:nvPr>
            <p:ph sz="quarter" idx="36" hasCustomPrompt="1"/>
          </p:nvPr>
        </p:nvSpPr>
        <p:spPr>
          <a:xfrm>
            <a:off x="4241635" y="4853703"/>
            <a:ext cx="1536700" cy="890587"/>
          </a:xfrm>
          <a:prstGeom prst="rect">
            <a:avLst/>
          </a:prstGeom>
        </p:spPr>
        <p:txBody>
          <a:bodyPr>
            <a:normAutofit/>
          </a:bodyPr>
          <a:lstStyle>
            <a:lvl4pPr marL="99060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Fourth level</a:t>
            </a:r>
          </a:p>
        </p:txBody>
      </p:sp>
      <p:sp>
        <p:nvSpPr>
          <p:cNvPr id="29" name="Content Placeholder 10"/>
          <p:cNvSpPr>
            <a:spLocks noGrp="1"/>
          </p:cNvSpPr>
          <p:nvPr>
            <p:ph sz="quarter" idx="37" hasCustomPrompt="1"/>
          </p:nvPr>
        </p:nvSpPr>
        <p:spPr>
          <a:xfrm>
            <a:off x="5939364" y="4853703"/>
            <a:ext cx="1536700" cy="890587"/>
          </a:xfrm>
          <a:prstGeom prst="rect">
            <a:avLst/>
          </a:prstGeom>
        </p:spPr>
        <p:txBody>
          <a:bodyPr>
            <a:normAutofit/>
          </a:bodyPr>
          <a:lstStyle>
            <a:lvl4pPr marL="99060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Fourth level</a:t>
            </a:r>
          </a:p>
        </p:txBody>
      </p:sp>
      <p:sp>
        <p:nvSpPr>
          <p:cNvPr id="38" name="Content Placeholder 10"/>
          <p:cNvSpPr>
            <a:spLocks noGrp="1"/>
          </p:cNvSpPr>
          <p:nvPr>
            <p:ph sz="quarter" idx="38" hasCustomPrompt="1"/>
          </p:nvPr>
        </p:nvSpPr>
        <p:spPr>
          <a:xfrm>
            <a:off x="2581544" y="1801695"/>
            <a:ext cx="1536700" cy="672972"/>
          </a:xfrm>
          <a:prstGeom prst="rect">
            <a:avLst/>
          </a:prstGeom>
        </p:spPr>
        <p:txBody>
          <a:bodyPr>
            <a:normAutofit/>
          </a:bodyPr>
          <a:lstStyle>
            <a:lvl4pPr marL="99060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Fourth level</a:t>
            </a:r>
          </a:p>
        </p:txBody>
      </p:sp>
      <p:sp>
        <p:nvSpPr>
          <p:cNvPr id="39" name="Content Placeholder 10"/>
          <p:cNvSpPr>
            <a:spLocks noGrp="1"/>
          </p:cNvSpPr>
          <p:nvPr>
            <p:ph sz="quarter" idx="39" hasCustomPrompt="1"/>
          </p:nvPr>
        </p:nvSpPr>
        <p:spPr>
          <a:xfrm>
            <a:off x="4241635" y="1801695"/>
            <a:ext cx="1536700" cy="672972"/>
          </a:xfrm>
          <a:prstGeom prst="rect">
            <a:avLst/>
          </a:prstGeom>
        </p:spPr>
        <p:txBody>
          <a:bodyPr>
            <a:normAutofit/>
          </a:bodyPr>
          <a:lstStyle>
            <a:lvl4pPr marL="99060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Fourth level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40" hasCustomPrompt="1"/>
          </p:nvPr>
        </p:nvSpPr>
        <p:spPr>
          <a:xfrm>
            <a:off x="5939364" y="1801695"/>
            <a:ext cx="1536700" cy="672972"/>
          </a:xfrm>
          <a:prstGeom prst="rect">
            <a:avLst/>
          </a:prstGeom>
        </p:spPr>
        <p:txBody>
          <a:bodyPr>
            <a:normAutofit/>
          </a:bodyPr>
          <a:lstStyle>
            <a:lvl4pPr marL="99060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Fourth level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41" hasCustomPrompt="1"/>
          </p:nvPr>
        </p:nvSpPr>
        <p:spPr>
          <a:xfrm>
            <a:off x="2670647" y="2486025"/>
            <a:ext cx="1234433" cy="404053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3pPr marL="723900" indent="0" algn="ctr"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Third level</a:t>
            </a:r>
          </a:p>
        </p:txBody>
      </p:sp>
      <p:sp>
        <p:nvSpPr>
          <p:cNvPr id="41" name="Content Placeholder 15"/>
          <p:cNvSpPr>
            <a:spLocks noGrp="1"/>
          </p:cNvSpPr>
          <p:nvPr>
            <p:ph sz="quarter" idx="42" hasCustomPrompt="1"/>
          </p:nvPr>
        </p:nvSpPr>
        <p:spPr>
          <a:xfrm>
            <a:off x="4338171" y="2486025"/>
            <a:ext cx="1234433" cy="404053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3pPr marL="723900" indent="0" algn="ctr"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Third level</a:t>
            </a:r>
          </a:p>
        </p:txBody>
      </p:sp>
      <p:sp>
        <p:nvSpPr>
          <p:cNvPr id="42" name="Content Placeholder 15"/>
          <p:cNvSpPr>
            <a:spLocks noGrp="1"/>
          </p:cNvSpPr>
          <p:nvPr>
            <p:ph sz="quarter" idx="43" hasCustomPrompt="1"/>
          </p:nvPr>
        </p:nvSpPr>
        <p:spPr>
          <a:xfrm>
            <a:off x="6029965" y="2486025"/>
            <a:ext cx="1234433" cy="404053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3pPr marL="723900" indent="0" algn="ctr"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 smtClean="0"/>
              <a:t>Third level</a:t>
            </a:r>
          </a:p>
        </p:txBody>
      </p:sp>
      <p:sp>
        <p:nvSpPr>
          <p:cNvPr id="44" name="Content Placeholder 15"/>
          <p:cNvSpPr>
            <a:spLocks noGrp="1"/>
          </p:cNvSpPr>
          <p:nvPr>
            <p:ph sz="quarter" idx="44" hasCustomPrompt="1"/>
          </p:nvPr>
        </p:nvSpPr>
        <p:spPr>
          <a:xfrm>
            <a:off x="2670647" y="4322766"/>
            <a:ext cx="1234433" cy="404053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3pPr marL="723900" indent="0" algn="ctr"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Third level</a:t>
            </a:r>
          </a:p>
        </p:txBody>
      </p:sp>
      <p:sp>
        <p:nvSpPr>
          <p:cNvPr id="45" name="Content Placeholder 15"/>
          <p:cNvSpPr>
            <a:spLocks noGrp="1"/>
          </p:cNvSpPr>
          <p:nvPr>
            <p:ph sz="quarter" idx="45" hasCustomPrompt="1"/>
          </p:nvPr>
        </p:nvSpPr>
        <p:spPr>
          <a:xfrm>
            <a:off x="6029965" y="4322766"/>
            <a:ext cx="1234433" cy="404053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3pPr marL="723900" indent="0" algn="ctr"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Third level</a:t>
            </a:r>
          </a:p>
        </p:txBody>
      </p:sp>
      <p:sp>
        <p:nvSpPr>
          <p:cNvPr id="46" name="Content Placeholder 15"/>
          <p:cNvSpPr>
            <a:spLocks noGrp="1"/>
          </p:cNvSpPr>
          <p:nvPr>
            <p:ph sz="quarter" idx="46" hasCustomPrompt="1"/>
          </p:nvPr>
        </p:nvSpPr>
        <p:spPr>
          <a:xfrm>
            <a:off x="4338171" y="4313605"/>
            <a:ext cx="1234433" cy="404053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3pPr marL="723900" indent="0" algn="ctr"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294612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AU" noProof="0" dirty="0" smtClean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fld id="{D263D112-7C89-384D-B4FC-664FC949D667}" type="slidenum">
              <a:rPr lang="en-AU" noProof="0" smtClean="0"/>
              <a:pPr/>
              <a:t>‹#›</a:t>
            </a:fld>
            <a:endParaRPr lang="en-AU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AU" noProof="0" dirty="0" smtClean="0"/>
              <a:t>OFFICE  I  FACULTY  I  DEPARTMENT</a:t>
            </a:r>
            <a:endParaRPr lang="en-AU" noProof="0" dirty="0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460072" y="846666"/>
            <a:ext cx="6397928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 smtClean="0"/>
              <a:t>SUBHEAD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30" hasCustomPrompt="1"/>
          </p:nvPr>
        </p:nvSpPr>
        <p:spPr>
          <a:xfrm>
            <a:off x="5381624" y="2152649"/>
            <a:ext cx="2032757" cy="742951"/>
          </a:xfrm>
          <a:prstGeom prst="rect">
            <a:avLst/>
          </a:prstGeom>
        </p:spPr>
        <p:txBody>
          <a:bodyPr>
            <a:normAutofit/>
          </a:bodyPr>
          <a:lstStyle>
            <a:lvl3pPr marL="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3pPr>
            <a:lvl4pPr marL="0" indent="0">
              <a:buFontTx/>
              <a:buNone/>
              <a:defRPr lang="en-AU" sz="16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2001 – 2004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Consistent</a:t>
            </a:r>
          </a:p>
        </p:txBody>
      </p:sp>
      <p:sp>
        <p:nvSpPr>
          <p:cNvPr id="13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7474857" y="2152650"/>
            <a:ext cx="1206500" cy="488950"/>
          </a:xfrm>
          <a:prstGeom prst="rect">
            <a:avLst/>
          </a:prstGeom>
        </p:spPr>
        <p:txBody>
          <a:bodyPr>
            <a:normAutofit/>
          </a:bodyPr>
          <a:lstStyle>
            <a:lvl4pPr marL="0" indent="0">
              <a:buFontTx/>
              <a:buNone/>
              <a:defRPr lang="en-AU" sz="16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100%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36" hasCustomPrompt="1"/>
          </p:nvPr>
        </p:nvSpPr>
        <p:spPr>
          <a:xfrm>
            <a:off x="5387974" y="4929187"/>
            <a:ext cx="3223835" cy="1286875"/>
          </a:xfrm>
          <a:prstGeom prst="rect">
            <a:avLst/>
          </a:prstGeom>
        </p:spPr>
        <p:txBody>
          <a:bodyPr>
            <a:normAutofit/>
          </a:bodyPr>
          <a:lstStyle>
            <a:lvl4pPr marL="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 smtClean="0"/>
              <a:t>Lorum</a:t>
            </a:r>
            <a:r>
              <a:rPr lang="en-AU" noProof="0" dirty="0" smtClean="0"/>
              <a:t> ipsum </a:t>
            </a:r>
            <a:r>
              <a:rPr lang="en-AU" noProof="0" dirty="0" err="1" smtClean="0"/>
              <a:t>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non </a:t>
            </a:r>
            <a:r>
              <a:rPr lang="en-AU" noProof="0" dirty="0" err="1" smtClean="0"/>
              <a:t>tutte</a:t>
            </a:r>
            <a:r>
              <a:rPr lang="en-AU" noProof="0" dirty="0" smtClean="0"/>
              <a:t> san </a:t>
            </a:r>
            <a:r>
              <a:rPr lang="en-AU" noProof="0" dirty="0" err="1" smtClean="0"/>
              <a:t>toor</a:t>
            </a:r>
            <a:r>
              <a:rPr lang="en-AU" noProof="0" dirty="0" smtClean="0"/>
              <a:t> velum sit</a:t>
            </a:r>
            <a:br>
              <a:rPr lang="en-AU" noProof="0" dirty="0" smtClean="0"/>
            </a:br>
            <a:r>
              <a:rPr lang="en-AU" noProof="0" dirty="0" err="1" smtClean="0"/>
              <a:t>ol</a:t>
            </a:r>
            <a:r>
              <a:rPr lang="en-AU" noProof="0" dirty="0" smtClean="0"/>
              <a:t> </a:t>
            </a:r>
            <a:r>
              <a:rPr lang="en-AU" noProof="0" dirty="0" err="1" smtClean="0"/>
              <a:t>uptattem</a:t>
            </a:r>
            <a:r>
              <a:rPr lang="en-AU" noProof="0" dirty="0" smtClean="0"/>
              <a:t> anon velum </a:t>
            </a:r>
            <a:r>
              <a:rPr lang="en-AU" noProof="0" dirty="0" err="1" smtClean="0"/>
              <a:t>delios</a:t>
            </a:r>
            <a:r>
              <a:rPr lang="en-AU" noProof="0" dirty="0" smtClean="0"/>
              <a:t> vela </a:t>
            </a:r>
            <a:r>
              <a:rPr lang="en-AU" noProof="0" dirty="0" err="1" smtClean="0"/>
              <a:t>eis</a:t>
            </a:r>
            <a:r>
              <a:rPr lang="en-AU" noProof="0" dirty="0" smtClean="0"/>
              <a:t> </a:t>
            </a:r>
            <a:r>
              <a:rPr lang="en-AU" noProof="0" dirty="0" err="1" smtClean="0"/>
              <a:t>mia</a:t>
            </a:r>
            <a:r>
              <a:rPr lang="en-AU" noProof="0" dirty="0" smtClean="0"/>
              <a:t> dos ute </a:t>
            </a:r>
            <a:r>
              <a:rPr lang="en-AU" noProof="0" dirty="0" err="1" smtClean="0"/>
              <a:t>il</a:t>
            </a:r>
            <a:r>
              <a:rPr lang="en-AU" noProof="0" dirty="0" smtClean="0"/>
              <a:t>.</a:t>
            </a:r>
          </a:p>
        </p:txBody>
      </p:sp>
      <p:sp>
        <p:nvSpPr>
          <p:cNvPr id="9" name="Content Placeholder 10"/>
          <p:cNvSpPr>
            <a:spLocks noGrp="1"/>
          </p:cNvSpPr>
          <p:nvPr>
            <p:ph sz="quarter" idx="37" hasCustomPrompt="1"/>
          </p:nvPr>
        </p:nvSpPr>
        <p:spPr>
          <a:xfrm>
            <a:off x="5381624" y="3068960"/>
            <a:ext cx="2032757" cy="742951"/>
          </a:xfrm>
          <a:prstGeom prst="rect">
            <a:avLst/>
          </a:prstGeom>
        </p:spPr>
        <p:txBody>
          <a:bodyPr>
            <a:normAutofit/>
          </a:bodyPr>
          <a:lstStyle>
            <a:lvl3pPr marL="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3pPr>
            <a:lvl4pPr marL="0" indent="0">
              <a:buFontTx/>
              <a:buNone/>
              <a:defRPr lang="en-AU" sz="16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2001 – 2004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Consistent</a:t>
            </a:r>
          </a:p>
        </p:txBody>
      </p:sp>
      <p:sp>
        <p:nvSpPr>
          <p:cNvPr id="10" name="Content Placeholder 10"/>
          <p:cNvSpPr>
            <a:spLocks noGrp="1"/>
          </p:cNvSpPr>
          <p:nvPr>
            <p:ph sz="quarter" idx="38" hasCustomPrompt="1"/>
          </p:nvPr>
        </p:nvSpPr>
        <p:spPr>
          <a:xfrm>
            <a:off x="5381624" y="4005064"/>
            <a:ext cx="2032757" cy="742951"/>
          </a:xfrm>
          <a:prstGeom prst="rect">
            <a:avLst/>
          </a:prstGeom>
        </p:spPr>
        <p:txBody>
          <a:bodyPr>
            <a:normAutofit/>
          </a:bodyPr>
          <a:lstStyle>
            <a:lvl3pPr marL="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3pPr>
            <a:lvl4pPr marL="0" indent="0">
              <a:buFontTx/>
              <a:buNone/>
              <a:defRPr lang="en-AU" sz="16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2001 – 2004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Consistent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39" hasCustomPrompt="1"/>
          </p:nvPr>
        </p:nvSpPr>
        <p:spPr>
          <a:xfrm>
            <a:off x="7474857" y="3068960"/>
            <a:ext cx="1206500" cy="488950"/>
          </a:xfrm>
          <a:prstGeom prst="rect">
            <a:avLst/>
          </a:prstGeom>
        </p:spPr>
        <p:txBody>
          <a:bodyPr>
            <a:noAutofit/>
          </a:bodyPr>
          <a:lstStyle>
            <a:lvl4pPr marL="0" indent="0">
              <a:buFontTx/>
              <a:buNone/>
              <a:defRPr lang="en-AU" sz="16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20% - 30%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sz="quarter" idx="40" hasCustomPrompt="1"/>
          </p:nvPr>
        </p:nvSpPr>
        <p:spPr>
          <a:xfrm>
            <a:off x="7474857" y="4005064"/>
            <a:ext cx="1206500" cy="488950"/>
          </a:xfrm>
          <a:prstGeom prst="rect">
            <a:avLst/>
          </a:prstGeom>
        </p:spPr>
        <p:txBody>
          <a:bodyPr>
            <a:noAutofit/>
          </a:bodyPr>
          <a:lstStyle>
            <a:lvl4pPr marL="0" indent="0">
              <a:buFontTx/>
              <a:buNone/>
              <a:defRPr lang="en-AU" sz="16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40% - 50%</a:t>
            </a:r>
          </a:p>
        </p:txBody>
      </p:sp>
    </p:spTree>
    <p:extLst>
      <p:ext uri="{BB962C8B-B14F-4D97-AF65-F5344CB8AC3E}">
        <p14:creationId xmlns:p14="http://schemas.microsoft.com/office/powerpoint/2010/main" val="40315338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AU" noProof="0" dirty="0" smtClean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3D112-7C89-384D-B4FC-664FC949D667}" type="slidenum">
              <a:rPr lang="en-AU" noProof="0" smtClean="0"/>
              <a:pPr/>
              <a:t>‹#›</a:t>
            </a:fld>
            <a:endParaRPr lang="en-AU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AU" noProof="0" dirty="0" smtClean="0"/>
              <a:t>OFFICE  I  FACULTY  I  DEPARTMENT</a:t>
            </a:r>
            <a:endParaRPr lang="en-AU" noProof="0" dirty="0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460072" y="846666"/>
            <a:ext cx="6397928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 smtClean="0"/>
              <a:t>SUBHEAD</a:t>
            </a:r>
          </a:p>
        </p:txBody>
      </p:sp>
      <p:sp>
        <p:nvSpPr>
          <p:cNvPr id="7" name="Picture Placeholder 15"/>
          <p:cNvSpPr>
            <a:spLocks noGrp="1"/>
          </p:cNvSpPr>
          <p:nvPr>
            <p:ph type="pic" sz="quarter" idx="16" hasCustomPrompt="1"/>
          </p:nvPr>
        </p:nvSpPr>
        <p:spPr>
          <a:xfrm>
            <a:off x="754147" y="2235666"/>
            <a:ext cx="1520588" cy="148028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AU" noProof="0" dirty="0" smtClean="0"/>
              <a:t>Click to insert picture or SmartArt</a:t>
            </a:r>
            <a:endParaRPr lang="en-AU" noProof="0" dirty="0"/>
          </a:p>
        </p:txBody>
      </p:sp>
      <p:sp>
        <p:nvSpPr>
          <p:cNvPr id="14" name="Picture Placeholder 15"/>
          <p:cNvSpPr>
            <a:spLocks noGrp="1"/>
          </p:cNvSpPr>
          <p:nvPr>
            <p:ph type="pic" sz="quarter" idx="37" hasCustomPrompt="1"/>
          </p:nvPr>
        </p:nvSpPr>
        <p:spPr>
          <a:xfrm>
            <a:off x="2771800" y="2235666"/>
            <a:ext cx="1520588" cy="148028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AU" noProof="0" dirty="0" smtClean="0"/>
              <a:t>Click to insert picture or SmartArt</a:t>
            </a:r>
          </a:p>
          <a:p>
            <a:endParaRPr lang="en-AU" noProof="0" dirty="0"/>
          </a:p>
        </p:txBody>
      </p:sp>
      <p:sp>
        <p:nvSpPr>
          <p:cNvPr id="15" name="Picture Placeholder 15"/>
          <p:cNvSpPr>
            <a:spLocks noGrp="1"/>
          </p:cNvSpPr>
          <p:nvPr>
            <p:ph type="pic" sz="quarter" idx="38" hasCustomPrompt="1"/>
          </p:nvPr>
        </p:nvSpPr>
        <p:spPr>
          <a:xfrm>
            <a:off x="4788024" y="2235666"/>
            <a:ext cx="1520588" cy="148028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AU" noProof="0" dirty="0" smtClean="0"/>
              <a:t>Click to insert picture or SmartArt</a:t>
            </a:r>
          </a:p>
          <a:p>
            <a:endParaRPr lang="en-AU" noProof="0" dirty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39" hasCustomPrompt="1"/>
          </p:nvPr>
        </p:nvSpPr>
        <p:spPr>
          <a:xfrm>
            <a:off x="6805677" y="2235666"/>
            <a:ext cx="1520588" cy="148028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AU" noProof="0" dirty="0" smtClean="0"/>
              <a:t>Click to insert picture or SmartArt</a:t>
            </a:r>
          </a:p>
          <a:p>
            <a:endParaRPr lang="en-AU" noProof="0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40" hasCustomPrompt="1"/>
          </p:nvPr>
        </p:nvSpPr>
        <p:spPr>
          <a:xfrm>
            <a:off x="641349" y="3876964"/>
            <a:ext cx="1747461" cy="2066974"/>
          </a:xfrm>
          <a:prstGeom prst="rect">
            <a:avLst/>
          </a:prstGeom>
        </p:spPr>
        <p:txBody>
          <a:bodyPr/>
          <a:lstStyle>
            <a:lvl3pPr algn="ctr"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algn="ctr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Fourth level</a:t>
            </a:r>
          </a:p>
        </p:txBody>
      </p:sp>
      <p:sp>
        <p:nvSpPr>
          <p:cNvPr id="17" name="Content Placeholder 17"/>
          <p:cNvSpPr>
            <a:spLocks noGrp="1"/>
          </p:cNvSpPr>
          <p:nvPr>
            <p:ph sz="quarter" idx="41" hasCustomPrompt="1"/>
          </p:nvPr>
        </p:nvSpPr>
        <p:spPr>
          <a:xfrm>
            <a:off x="2674392" y="3876964"/>
            <a:ext cx="1747461" cy="2066974"/>
          </a:xfrm>
          <a:prstGeom prst="rect">
            <a:avLst/>
          </a:prstGeom>
        </p:spPr>
        <p:txBody>
          <a:bodyPr/>
          <a:lstStyle>
            <a:lvl3pPr algn="ctr"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algn="ctr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Fourth level</a:t>
            </a:r>
          </a:p>
        </p:txBody>
      </p:sp>
      <p:sp>
        <p:nvSpPr>
          <p:cNvPr id="22" name="Content Placeholder 17"/>
          <p:cNvSpPr>
            <a:spLocks noGrp="1"/>
          </p:cNvSpPr>
          <p:nvPr>
            <p:ph sz="quarter" idx="42" hasCustomPrompt="1"/>
          </p:nvPr>
        </p:nvSpPr>
        <p:spPr>
          <a:xfrm>
            <a:off x="4703316" y="3876964"/>
            <a:ext cx="1747461" cy="2066974"/>
          </a:xfrm>
          <a:prstGeom prst="rect">
            <a:avLst/>
          </a:prstGeom>
        </p:spPr>
        <p:txBody>
          <a:bodyPr/>
          <a:lstStyle>
            <a:lvl3pPr algn="ctr"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algn="ctr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Fourth level</a:t>
            </a:r>
          </a:p>
        </p:txBody>
      </p:sp>
      <p:sp>
        <p:nvSpPr>
          <p:cNvPr id="23" name="Content Placeholder 17"/>
          <p:cNvSpPr>
            <a:spLocks noGrp="1"/>
          </p:cNvSpPr>
          <p:nvPr>
            <p:ph sz="quarter" idx="43" hasCustomPrompt="1"/>
          </p:nvPr>
        </p:nvSpPr>
        <p:spPr>
          <a:xfrm>
            <a:off x="6710959" y="3876964"/>
            <a:ext cx="1747461" cy="2066974"/>
          </a:xfrm>
          <a:prstGeom prst="rect">
            <a:avLst/>
          </a:prstGeom>
        </p:spPr>
        <p:txBody>
          <a:bodyPr/>
          <a:lstStyle>
            <a:lvl3pPr algn="ctr"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algn="ctr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330409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2625694" y="3022471"/>
            <a:ext cx="1873164" cy="3085049"/>
          </a:xfrm>
          <a:prstGeom prst="rect">
            <a:avLst/>
          </a:prstGeom>
          <a:solidFill>
            <a:srgbClr val="D6D2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None/>
            </a:pPr>
            <a:endParaRPr lang="en-AU" noProof="0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4676712" y="3022471"/>
            <a:ext cx="1873164" cy="3085049"/>
          </a:xfrm>
          <a:prstGeom prst="rect">
            <a:avLst/>
          </a:prstGeom>
          <a:solidFill>
            <a:srgbClr val="D6D2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None/>
            </a:pPr>
            <a:endParaRPr lang="en-AU" noProof="0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6712970" y="3022471"/>
            <a:ext cx="1873164" cy="3085049"/>
          </a:xfrm>
          <a:prstGeom prst="rect">
            <a:avLst/>
          </a:prstGeom>
          <a:solidFill>
            <a:srgbClr val="D6D2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None/>
            </a:pPr>
            <a:endParaRPr lang="en-AU" noProof="0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589436" y="3022471"/>
            <a:ext cx="1873164" cy="3085049"/>
          </a:xfrm>
          <a:prstGeom prst="rect">
            <a:avLst/>
          </a:prstGeom>
          <a:solidFill>
            <a:srgbClr val="D6D2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None/>
            </a:pPr>
            <a:endParaRPr lang="en-AU" noProof="0" dirty="0"/>
          </a:p>
        </p:txBody>
      </p:sp>
      <p:sp>
        <p:nvSpPr>
          <p:cNvPr id="25" name="Rectangle 24"/>
          <p:cNvSpPr/>
          <p:nvPr userDrawn="1"/>
        </p:nvSpPr>
        <p:spPr>
          <a:xfrm>
            <a:off x="2625694" y="3857523"/>
            <a:ext cx="1873164" cy="806056"/>
          </a:xfrm>
          <a:prstGeom prst="rect">
            <a:avLst/>
          </a:prstGeom>
          <a:solidFill>
            <a:srgbClr val="A619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None/>
            </a:pPr>
            <a:endParaRPr lang="en-AU" noProof="0" dirty="0"/>
          </a:p>
        </p:txBody>
      </p:sp>
      <p:sp>
        <p:nvSpPr>
          <p:cNvPr id="26" name="Rectangle 25"/>
          <p:cNvSpPr/>
          <p:nvPr userDrawn="1"/>
        </p:nvSpPr>
        <p:spPr>
          <a:xfrm>
            <a:off x="4676712" y="3857523"/>
            <a:ext cx="1873164" cy="806056"/>
          </a:xfrm>
          <a:prstGeom prst="rect">
            <a:avLst/>
          </a:prstGeom>
          <a:solidFill>
            <a:srgbClr val="A619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None/>
            </a:pPr>
            <a:endParaRPr lang="en-AU" noProof="0" dirty="0"/>
          </a:p>
        </p:txBody>
      </p:sp>
      <p:sp>
        <p:nvSpPr>
          <p:cNvPr id="27" name="Rectangle 26"/>
          <p:cNvSpPr/>
          <p:nvPr userDrawn="1"/>
        </p:nvSpPr>
        <p:spPr>
          <a:xfrm>
            <a:off x="6712970" y="3868663"/>
            <a:ext cx="1873164" cy="806056"/>
          </a:xfrm>
          <a:prstGeom prst="rect">
            <a:avLst/>
          </a:prstGeom>
          <a:solidFill>
            <a:srgbClr val="A619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None/>
            </a:pPr>
            <a:endParaRPr lang="en-AU" noProof="0" dirty="0"/>
          </a:p>
        </p:txBody>
      </p:sp>
      <p:sp>
        <p:nvSpPr>
          <p:cNvPr id="28" name="Rectangle 27"/>
          <p:cNvSpPr/>
          <p:nvPr userDrawn="1"/>
        </p:nvSpPr>
        <p:spPr>
          <a:xfrm>
            <a:off x="589436" y="3857523"/>
            <a:ext cx="1873164" cy="806056"/>
          </a:xfrm>
          <a:prstGeom prst="rect">
            <a:avLst/>
          </a:prstGeom>
          <a:solidFill>
            <a:srgbClr val="A619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None/>
            </a:pPr>
            <a:endParaRPr lang="en-AU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AU" noProof="0" dirty="0" smtClean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333155"/>
            <a:ext cx="2133600" cy="365125"/>
          </a:xfrm>
        </p:spPr>
        <p:txBody>
          <a:bodyPr/>
          <a:lstStyle/>
          <a:p>
            <a:fld id="{D263D112-7C89-384D-B4FC-664FC949D667}" type="slidenum">
              <a:rPr lang="en-AU" noProof="0" smtClean="0"/>
              <a:pPr/>
              <a:t>‹#›</a:t>
            </a:fld>
            <a:endParaRPr lang="en-AU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333155"/>
            <a:ext cx="2133600" cy="365125"/>
          </a:xfrm>
        </p:spPr>
        <p:txBody>
          <a:bodyPr/>
          <a:lstStyle/>
          <a:p>
            <a:r>
              <a:rPr lang="en-AU" noProof="0" dirty="0" smtClean="0"/>
              <a:t>OFFICE  I  FACULTY  I  DEPARTMENT</a:t>
            </a:r>
            <a:endParaRPr lang="en-AU" noProof="0" dirty="0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460072" y="823471"/>
            <a:ext cx="6397928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 smtClean="0"/>
              <a:t>SUBHEAD</a:t>
            </a:r>
          </a:p>
        </p:txBody>
      </p:sp>
      <p:sp>
        <p:nvSpPr>
          <p:cNvPr id="6" name="Picture Placeholder 15"/>
          <p:cNvSpPr>
            <a:spLocks noGrp="1"/>
          </p:cNvSpPr>
          <p:nvPr>
            <p:ph type="pic" sz="quarter" idx="16" hasCustomPrompt="1"/>
          </p:nvPr>
        </p:nvSpPr>
        <p:spPr>
          <a:xfrm>
            <a:off x="926933" y="4825735"/>
            <a:ext cx="1196796" cy="116507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r>
              <a:rPr lang="en-AU" noProof="0" dirty="0" smtClean="0"/>
              <a:t>Click to insert picture or SmartArt</a:t>
            </a:r>
          </a:p>
        </p:txBody>
      </p:sp>
      <p:sp>
        <p:nvSpPr>
          <p:cNvPr id="10" name="Content Placeholder 17"/>
          <p:cNvSpPr>
            <a:spLocks noGrp="1"/>
          </p:cNvSpPr>
          <p:nvPr>
            <p:ph sz="quarter" idx="40" hasCustomPrompt="1"/>
          </p:nvPr>
        </p:nvSpPr>
        <p:spPr>
          <a:xfrm>
            <a:off x="658746" y="3947762"/>
            <a:ext cx="1747461" cy="634630"/>
          </a:xfrm>
          <a:prstGeom prst="rect">
            <a:avLst/>
          </a:prstGeom>
        </p:spPr>
        <p:txBody>
          <a:bodyPr/>
          <a:lstStyle>
            <a:lvl3pPr algn="l"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algn="l"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 smtClean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Fourth level</a:t>
            </a:r>
          </a:p>
        </p:txBody>
      </p:sp>
      <p:sp>
        <p:nvSpPr>
          <p:cNvPr id="11" name="Content Placeholder 17"/>
          <p:cNvSpPr>
            <a:spLocks noGrp="1"/>
          </p:cNvSpPr>
          <p:nvPr>
            <p:ph sz="quarter" idx="41" hasCustomPrompt="1"/>
          </p:nvPr>
        </p:nvSpPr>
        <p:spPr>
          <a:xfrm>
            <a:off x="2698028" y="3947762"/>
            <a:ext cx="1747461" cy="634630"/>
          </a:xfrm>
          <a:prstGeom prst="rect">
            <a:avLst/>
          </a:prstGeom>
        </p:spPr>
        <p:txBody>
          <a:bodyPr/>
          <a:lstStyle>
            <a:lvl3pPr algn="l"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algn="l"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 smtClean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Fourth level</a:t>
            </a:r>
          </a:p>
        </p:txBody>
      </p:sp>
      <p:sp>
        <p:nvSpPr>
          <p:cNvPr id="12" name="Content Placeholder 17"/>
          <p:cNvSpPr>
            <a:spLocks noGrp="1"/>
          </p:cNvSpPr>
          <p:nvPr>
            <p:ph sz="quarter" idx="42" hasCustomPrompt="1"/>
          </p:nvPr>
        </p:nvSpPr>
        <p:spPr>
          <a:xfrm>
            <a:off x="4731513" y="3947762"/>
            <a:ext cx="1747461" cy="634630"/>
          </a:xfrm>
          <a:prstGeom prst="rect">
            <a:avLst/>
          </a:prstGeom>
        </p:spPr>
        <p:txBody>
          <a:bodyPr/>
          <a:lstStyle>
            <a:lvl3pPr algn="l"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algn="l"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 smtClean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Fourth level</a:t>
            </a:r>
          </a:p>
        </p:txBody>
      </p:sp>
      <p:sp>
        <p:nvSpPr>
          <p:cNvPr id="13" name="Content Placeholder 17"/>
          <p:cNvSpPr>
            <a:spLocks noGrp="1"/>
          </p:cNvSpPr>
          <p:nvPr>
            <p:ph sz="quarter" idx="43" hasCustomPrompt="1"/>
          </p:nvPr>
        </p:nvSpPr>
        <p:spPr>
          <a:xfrm>
            <a:off x="6764995" y="3947762"/>
            <a:ext cx="1747461" cy="634630"/>
          </a:xfrm>
          <a:prstGeom prst="rect">
            <a:avLst/>
          </a:prstGeom>
        </p:spPr>
        <p:txBody>
          <a:bodyPr/>
          <a:lstStyle>
            <a:lvl3pPr algn="l"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algn="l"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 smtClean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Fourth level</a:t>
            </a:r>
          </a:p>
        </p:txBody>
      </p:sp>
      <p:sp>
        <p:nvSpPr>
          <p:cNvPr id="21" name="Content Placeholder 17"/>
          <p:cNvSpPr>
            <a:spLocks noGrp="1"/>
          </p:cNvSpPr>
          <p:nvPr>
            <p:ph sz="quarter" idx="47" hasCustomPrompt="1"/>
          </p:nvPr>
        </p:nvSpPr>
        <p:spPr>
          <a:xfrm>
            <a:off x="658746" y="3148432"/>
            <a:ext cx="1747461" cy="634630"/>
          </a:xfrm>
          <a:prstGeom prst="rect">
            <a:avLst/>
          </a:prstGeom>
        </p:spPr>
        <p:txBody>
          <a:bodyPr>
            <a:normAutofit/>
          </a:bodyPr>
          <a:lstStyle>
            <a:lvl3pPr algn="l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3pPr>
            <a:lvl4pPr algn="l"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Fourth level</a:t>
            </a:r>
          </a:p>
        </p:txBody>
      </p:sp>
      <p:sp>
        <p:nvSpPr>
          <p:cNvPr id="22" name="Content Placeholder 17"/>
          <p:cNvSpPr>
            <a:spLocks noGrp="1"/>
          </p:cNvSpPr>
          <p:nvPr>
            <p:ph sz="quarter" idx="48" hasCustomPrompt="1"/>
          </p:nvPr>
        </p:nvSpPr>
        <p:spPr>
          <a:xfrm>
            <a:off x="2698028" y="3148432"/>
            <a:ext cx="1747461" cy="634630"/>
          </a:xfrm>
          <a:prstGeom prst="rect">
            <a:avLst/>
          </a:prstGeom>
        </p:spPr>
        <p:txBody>
          <a:bodyPr>
            <a:normAutofit/>
          </a:bodyPr>
          <a:lstStyle>
            <a:lvl3pPr algn="l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3pPr>
            <a:lvl4pPr algn="l"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Fourth level</a:t>
            </a:r>
          </a:p>
        </p:txBody>
      </p:sp>
      <p:sp>
        <p:nvSpPr>
          <p:cNvPr id="23" name="Content Placeholder 17"/>
          <p:cNvSpPr>
            <a:spLocks noGrp="1"/>
          </p:cNvSpPr>
          <p:nvPr>
            <p:ph sz="quarter" idx="49" hasCustomPrompt="1"/>
          </p:nvPr>
        </p:nvSpPr>
        <p:spPr>
          <a:xfrm>
            <a:off x="4731513" y="3148432"/>
            <a:ext cx="1747461" cy="634630"/>
          </a:xfrm>
          <a:prstGeom prst="rect">
            <a:avLst/>
          </a:prstGeom>
        </p:spPr>
        <p:txBody>
          <a:bodyPr>
            <a:normAutofit/>
          </a:bodyPr>
          <a:lstStyle>
            <a:lvl3pPr algn="l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3pPr>
            <a:lvl4pPr algn="l"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Fourth level</a:t>
            </a:r>
          </a:p>
        </p:txBody>
      </p:sp>
      <p:sp>
        <p:nvSpPr>
          <p:cNvPr id="24" name="Content Placeholder 17"/>
          <p:cNvSpPr>
            <a:spLocks noGrp="1"/>
          </p:cNvSpPr>
          <p:nvPr>
            <p:ph sz="quarter" idx="50" hasCustomPrompt="1"/>
          </p:nvPr>
        </p:nvSpPr>
        <p:spPr>
          <a:xfrm>
            <a:off x="6764995" y="3148432"/>
            <a:ext cx="1747461" cy="634630"/>
          </a:xfrm>
          <a:prstGeom prst="rect">
            <a:avLst/>
          </a:prstGeom>
        </p:spPr>
        <p:txBody>
          <a:bodyPr>
            <a:normAutofit/>
          </a:bodyPr>
          <a:lstStyle>
            <a:lvl3pPr algn="l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3pPr>
            <a:lvl4pPr algn="l"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Fourth level</a:t>
            </a:r>
          </a:p>
        </p:txBody>
      </p:sp>
      <p:sp>
        <p:nvSpPr>
          <p:cNvPr id="29" name="Picture Placeholder 15"/>
          <p:cNvSpPr>
            <a:spLocks noGrp="1"/>
          </p:cNvSpPr>
          <p:nvPr>
            <p:ph type="pic" sz="quarter" idx="51" hasCustomPrompt="1"/>
          </p:nvPr>
        </p:nvSpPr>
        <p:spPr>
          <a:xfrm>
            <a:off x="2915816" y="4825735"/>
            <a:ext cx="1196796" cy="116507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r>
              <a:rPr lang="en-AU" noProof="0" dirty="0" smtClean="0"/>
              <a:t>Click to insert picture or SmartArt</a:t>
            </a:r>
          </a:p>
        </p:txBody>
      </p:sp>
      <p:sp>
        <p:nvSpPr>
          <p:cNvPr id="32" name="Picture Placeholder 15"/>
          <p:cNvSpPr>
            <a:spLocks noGrp="1"/>
          </p:cNvSpPr>
          <p:nvPr>
            <p:ph type="pic" sz="quarter" idx="52" hasCustomPrompt="1"/>
          </p:nvPr>
        </p:nvSpPr>
        <p:spPr>
          <a:xfrm>
            <a:off x="5009847" y="4825735"/>
            <a:ext cx="1196796" cy="116507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r>
              <a:rPr lang="en-AU" noProof="0" dirty="0" smtClean="0"/>
              <a:t>Click to insert picture or SmartArt</a:t>
            </a:r>
          </a:p>
        </p:txBody>
      </p:sp>
      <p:sp>
        <p:nvSpPr>
          <p:cNvPr id="33" name="Picture Placeholder 15"/>
          <p:cNvSpPr>
            <a:spLocks noGrp="1"/>
          </p:cNvSpPr>
          <p:nvPr>
            <p:ph type="pic" sz="quarter" idx="53" hasCustomPrompt="1"/>
          </p:nvPr>
        </p:nvSpPr>
        <p:spPr>
          <a:xfrm>
            <a:off x="7045122" y="4825735"/>
            <a:ext cx="1196796" cy="116507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r>
              <a:rPr lang="en-AU" noProof="0" dirty="0" smtClean="0"/>
              <a:t>Click to insert picture or SmartArt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54" hasCustomPrompt="1"/>
          </p:nvPr>
        </p:nvSpPr>
        <p:spPr>
          <a:xfrm>
            <a:off x="458236" y="1524617"/>
            <a:ext cx="8171077" cy="1316057"/>
          </a:xfrm>
          <a:prstGeom prst="rect">
            <a:avLst/>
          </a:prstGeom>
        </p:spPr>
        <p:txBody>
          <a:bodyPr/>
          <a:lstStyle>
            <a:lvl4pPr marL="0" indent="0">
              <a:buFontTx/>
              <a:buNone/>
              <a:defRPr baseline="0"/>
            </a:lvl4pPr>
          </a:lstStyle>
          <a:p>
            <a:pPr lvl="3"/>
            <a:r>
              <a:rPr lang="en-AU" noProof="0" dirty="0" err="1" smtClean="0"/>
              <a:t>Lorum</a:t>
            </a:r>
            <a:r>
              <a:rPr lang="en-AU" noProof="0" dirty="0" smtClean="0"/>
              <a:t> ipsum </a:t>
            </a:r>
            <a:r>
              <a:rPr lang="en-AU" noProof="0" dirty="0" err="1" smtClean="0"/>
              <a:t>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</a:t>
            </a:r>
            <a:r>
              <a:rPr lang="en-AU" noProof="0" dirty="0" err="1" smtClean="0"/>
              <a:t>nonne</a:t>
            </a:r>
            <a:r>
              <a:rPr lang="en-AU" noProof="0" dirty="0" smtClean="0"/>
              <a:t> </a:t>
            </a:r>
            <a:r>
              <a:rPr lang="en-AU" noProof="0" dirty="0" err="1" smtClean="0"/>
              <a:t>tutte</a:t>
            </a:r>
            <a:r>
              <a:rPr lang="en-AU" noProof="0" dirty="0" smtClean="0"/>
              <a:t> </a:t>
            </a:r>
            <a:r>
              <a:rPr lang="en-AU" noProof="0" dirty="0" err="1" smtClean="0"/>
              <a:t>sant</a:t>
            </a:r>
            <a:r>
              <a:rPr lang="en-AU" noProof="0" dirty="0" smtClean="0"/>
              <a:t> </a:t>
            </a:r>
            <a:r>
              <a:rPr lang="en-AU" noProof="0" dirty="0" err="1" smtClean="0"/>
              <a:t>toro</a:t>
            </a:r>
            <a:r>
              <a:rPr lang="en-AU" noProof="0" dirty="0" smtClean="0"/>
              <a:t> velum </a:t>
            </a:r>
            <a:r>
              <a:rPr lang="en-AU" noProof="0" dirty="0" err="1" smtClean="0"/>
              <a:t>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</a:t>
            </a:r>
            <a:r>
              <a:rPr lang="en-AU" noProof="0" dirty="0" err="1" smtClean="0"/>
              <a:t>nonne</a:t>
            </a:r>
            <a:r>
              <a:rPr lang="en-AU" noProof="0" dirty="0" smtClean="0"/>
              <a:t> </a:t>
            </a:r>
            <a:r>
              <a:rPr lang="en-AU" noProof="0" dirty="0" err="1" smtClean="0"/>
              <a:t>tutte</a:t>
            </a:r>
            <a:r>
              <a:rPr lang="en-AU" noProof="0" dirty="0" smtClean="0"/>
              <a:t> </a:t>
            </a:r>
            <a:r>
              <a:rPr lang="en-AU" noProof="0" dirty="0" err="1" smtClean="0"/>
              <a:t>sant</a:t>
            </a:r>
            <a:r>
              <a:rPr lang="en-AU" noProof="0" dirty="0" smtClean="0"/>
              <a:t> </a:t>
            </a:r>
            <a:r>
              <a:rPr lang="en-AU" noProof="0" dirty="0" err="1" smtClean="0"/>
              <a:t>toro</a:t>
            </a:r>
            <a:r>
              <a:rPr lang="en-AU" noProof="0" dirty="0" smtClean="0"/>
              <a:t> velum </a:t>
            </a:r>
            <a:r>
              <a:rPr lang="en-AU" noProof="0" dirty="0" err="1" smtClean="0"/>
              <a:t>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</a:t>
            </a:r>
            <a:r>
              <a:rPr lang="en-AU" noProof="0" dirty="0" err="1" smtClean="0"/>
              <a:t>nonne</a:t>
            </a:r>
            <a:r>
              <a:rPr lang="en-AU" noProof="0" dirty="0" smtClean="0"/>
              <a:t> </a:t>
            </a:r>
            <a:r>
              <a:rPr lang="en-AU" noProof="0" dirty="0" err="1" smtClean="0"/>
              <a:t>tutte</a:t>
            </a:r>
            <a:r>
              <a:rPr lang="en-AU" noProof="0" dirty="0" smtClean="0"/>
              <a:t> </a:t>
            </a:r>
            <a:r>
              <a:rPr lang="en-AU" noProof="0" dirty="0" err="1" smtClean="0"/>
              <a:t>sant</a:t>
            </a:r>
            <a:r>
              <a:rPr lang="en-AU" noProof="0" dirty="0" smtClean="0"/>
              <a:t> </a:t>
            </a:r>
            <a:r>
              <a:rPr lang="en-AU" noProof="0" dirty="0" err="1" smtClean="0"/>
              <a:t>toro</a:t>
            </a:r>
            <a:r>
              <a:rPr lang="en-AU" noProof="0" dirty="0" smtClean="0"/>
              <a:t> velum </a:t>
            </a:r>
            <a:r>
              <a:rPr lang="en-AU" noProof="0" dirty="0" err="1" smtClean="0"/>
              <a:t>velum</a:t>
            </a:r>
            <a:r>
              <a:rPr lang="en-AU" noProof="0" dirty="0" smtClean="0"/>
              <a:t> </a:t>
            </a:r>
            <a:r>
              <a:rPr lang="en-AU" noProof="0" dirty="0" err="1" smtClean="0"/>
              <a:t>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</a:t>
            </a:r>
            <a:r>
              <a:rPr lang="en-AU" noProof="0" dirty="0" err="1" smtClean="0"/>
              <a:t>nonne</a:t>
            </a:r>
            <a:r>
              <a:rPr lang="en-AU" noProof="0" dirty="0" smtClean="0"/>
              <a:t> </a:t>
            </a:r>
            <a:r>
              <a:rPr lang="en-AU" noProof="0" dirty="0" err="1" smtClean="0"/>
              <a:t>tutte</a:t>
            </a:r>
            <a:r>
              <a:rPr lang="en-AU" noProof="0" dirty="0" smtClean="0"/>
              <a:t> </a:t>
            </a:r>
            <a:r>
              <a:rPr lang="en-AU" noProof="0" dirty="0" err="1" smtClean="0"/>
              <a:t>sant</a:t>
            </a:r>
            <a:r>
              <a:rPr lang="en-AU" noProof="0" dirty="0" smtClean="0"/>
              <a:t> </a:t>
            </a:r>
            <a:r>
              <a:rPr lang="en-AU" noProof="0" dirty="0" err="1" smtClean="0"/>
              <a:t>toro</a:t>
            </a:r>
            <a:r>
              <a:rPr lang="en-AU" noProof="0" dirty="0" smtClean="0"/>
              <a:t> velum </a:t>
            </a:r>
            <a:r>
              <a:rPr lang="en-AU" noProof="0" dirty="0" err="1" smtClean="0"/>
              <a:t>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</a:t>
            </a:r>
            <a:r>
              <a:rPr lang="en-AU" noProof="0" dirty="0" err="1" smtClean="0"/>
              <a:t>nonne</a:t>
            </a:r>
            <a:r>
              <a:rPr lang="en-AU" noProof="0" dirty="0" smtClean="0"/>
              <a:t> </a:t>
            </a:r>
            <a:r>
              <a:rPr lang="en-AU" noProof="0" dirty="0" err="1" smtClean="0"/>
              <a:t>tutte</a:t>
            </a:r>
            <a:r>
              <a:rPr lang="en-AU" noProof="0" dirty="0" smtClean="0"/>
              <a:t> </a:t>
            </a:r>
            <a:r>
              <a:rPr lang="en-AU" noProof="0" dirty="0" err="1" smtClean="0"/>
              <a:t>sant</a:t>
            </a:r>
            <a:r>
              <a:rPr lang="en-AU" noProof="0" dirty="0" smtClean="0"/>
              <a:t> </a:t>
            </a:r>
            <a:r>
              <a:rPr lang="en-AU" noProof="0" dirty="0" err="1" smtClean="0"/>
              <a:t>toro</a:t>
            </a:r>
            <a:r>
              <a:rPr lang="en-AU" noProof="0" dirty="0" smtClean="0"/>
              <a:t> </a:t>
            </a:r>
            <a:r>
              <a:rPr lang="en-AU" noProof="0" dirty="0" err="1" smtClean="0"/>
              <a:t>velumvelum</a:t>
            </a:r>
            <a:r>
              <a:rPr lang="en-AU" noProof="0" dirty="0" smtClean="0"/>
              <a:t> </a:t>
            </a:r>
            <a:r>
              <a:rPr lang="en-AU" noProof="0" dirty="0" err="1" smtClean="0"/>
              <a:t>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</a:t>
            </a:r>
            <a:r>
              <a:rPr lang="en-AU" noProof="0" dirty="0" err="1" smtClean="0"/>
              <a:t>nonne</a:t>
            </a:r>
            <a:r>
              <a:rPr lang="en-AU" noProof="0" dirty="0" smtClean="0"/>
              <a:t> </a:t>
            </a:r>
            <a:r>
              <a:rPr lang="en-AU" noProof="0" dirty="0" err="1" smtClean="0"/>
              <a:t>tutte</a:t>
            </a:r>
            <a:r>
              <a:rPr lang="en-AU" noProof="0" dirty="0" smtClean="0"/>
              <a:t> </a:t>
            </a:r>
            <a:r>
              <a:rPr lang="en-AU" noProof="0" dirty="0" err="1" smtClean="0"/>
              <a:t>sant</a:t>
            </a:r>
            <a:r>
              <a:rPr lang="en-AU" noProof="0" dirty="0" smtClean="0"/>
              <a:t> </a:t>
            </a:r>
            <a:r>
              <a:rPr lang="en-AU" noProof="0" dirty="0" err="1" smtClean="0"/>
              <a:t>toro</a:t>
            </a:r>
            <a:r>
              <a:rPr lang="en-AU" noProof="0" dirty="0" smtClean="0"/>
              <a:t> velum </a:t>
            </a:r>
            <a:r>
              <a:rPr lang="en-AU" noProof="0" dirty="0" err="1" smtClean="0"/>
              <a:t>dolor</a:t>
            </a:r>
            <a:r>
              <a:rPr lang="en-AU" noProof="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6172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AU" noProof="0" dirty="0" smtClean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3D112-7C89-384D-B4FC-664FC949D667}" type="slidenum">
              <a:rPr lang="en-AU" noProof="0" smtClean="0"/>
              <a:pPr/>
              <a:t>‹#›</a:t>
            </a:fld>
            <a:endParaRPr lang="en-AU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AU" noProof="0" dirty="0" smtClean="0"/>
              <a:t>OFFICE  I  FACULTY  I  DEPARTMENT</a:t>
            </a:r>
            <a:endParaRPr lang="en-AU" noProof="0" dirty="0"/>
          </a:p>
        </p:txBody>
      </p:sp>
      <p:sp>
        <p:nvSpPr>
          <p:cNvPr id="5" name="Rectangle 4"/>
          <p:cNvSpPr/>
          <p:nvPr userDrawn="1"/>
        </p:nvSpPr>
        <p:spPr>
          <a:xfrm>
            <a:off x="2625694" y="3111590"/>
            <a:ext cx="1873164" cy="3085049"/>
          </a:xfrm>
          <a:prstGeom prst="rect">
            <a:avLst/>
          </a:prstGeom>
          <a:solidFill>
            <a:srgbClr val="D6D2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None/>
            </a:pPr>
            <a:endParaRPr lang="en-AU" noProof="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4676712" y="3111590"/>
            <a:ext cx="1873164" cy="3085049"/>
          </a:xfrm>
          <a:prstGeom prst="rect">
            <a:avLst/>
          </a:prstGeom>
          <a:solidFill>
            <a:srgbClr val="D6D2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None/>
            </a:pPr>
            <a:endParaRPr lang="en-AU" noProof="0" dirty="0"/>
          </a:p>
        </p:txBody>
      </p:sp>
      <p:sp>
        <p:nvSpPr>
          <p:cNvPr id="7" name="Rectangle 6"/>
          <p:cNvSpPr/>
          <p:nvPr userDrawn="1"/>
        </p:nvSpPr>
        <p:spPr>
          <a:xfrm>
            <a:off x="6712970" y="3111590"/>
            <a:ext cx="1873164" cy="3085049"/>
          </a:xfrm>
          <a:prstGeom prst="rect">
            <a:avLst/>
          </a:prstGeom>
          <a:solidFill>
            <a:srgbClr val="D6D2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None/>
            </a:pPr>
            <a:endParaRPr lang="en-AU" noProof="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589436" y="3111590"/>
            <a:ext cx="1873164" cy="3085049"/>
          </a:xfrm>
          <a:prstGeom prst="rect">
            <a:avLst/>
          </a:prstGeom>
          <a:solidFill>
            <a:srgbClr val="D6D2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None/>
            </a:pPr>
            <a:endParaRPr lang="en-AU" noProof="0" dirty="0"/>
          </a:p>
        </p:txBody>
      </p:sp>
      <p:sp>
        <p:nvSpPr>
          <p:cNvPr id="13" name="Picture Placeholder 15"/>
          <p:cNvSpPr>
            <a:spLocks noGrp="1"/>
          </p:cNvSpPr>
          <p:nvPr>
            <p:ph type="pic" sz="quarter" idx="16" hasCustomPrompt="1"/>
          </p:nvPr>
        </p:nvSpPr>
        <p:spPr>
          <a:xfrm>
            <a:off x="926933" y="3853644"/>
            <a:ext cx="1196796" cy="116507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r>
              <a:rPr lang="en-AU" noProof="0" dirty="0" smtClean="0"/>
              <a:t>Click to insert picture or SmartArt</a:t>
            </a:r>
          </a:p>
        </p:txBody>
      </p:sp>
      <p:sp>
        <p:nvSpPr>
          <p:cNvPr id="14" name="Content Placeholder 17"/>
          <p:cNvSpPr>
            <a:spLocks noGrp="1"/>
          </p:cNvSpPr>
          <p:nvPr>
            <p:ph sz="quarter" idx="40" hasCustomPrompt="1"/>
          </p:nvPr>
        </p:nvSpPr>
        <p:spPr>
          <a:xfrm>
            <a:off x="658746" y="5150281"/>
            <a:ext cx="1747461" cy="1121481"/>
          </a:xfrm>
          <a:prstGeom prst="rect">
            <a:avLst/>
          </a:prstGeom>
        </p:spPr>
        <p:txBody>
          <a:bodyPr>
            <a:normAutofit/>
          </a:bodyPr>
          <a:lstStyle>
            <a:lvl3pPr algn="l">
              <a:defRPr>
                <a:solidFill>
                  <a:srgbClr val="FFFFFF"/>
                </a:solidFill>
              </a:defRPr>
            </a:lvl3pPr>
            <a:lvl4pPr marL="990600" indent="0" algn="l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Fourth level</a:t>
            </a:r>
          </a:p>
        </p:txBody>
      </p:sp>
      <p:sp>
        <p:nvSpPr>
          <p:cNvPr id="15" name="Content Placeholder 17"/>
          <p:cNvSpPr>
            <a:spLocks noGrp="1"/>
          </p:cNvSpPr>
          <p:nvPr>
            <p:ph sz="quarter" idx="41" hasCustomPrompt="1"/>
          </p:nvPr>
        </p:nvSpPr>
        <p:spPr>
          <a:xfrm>
            <a:off x="2698028" y="5150281"/>
            <a:ext cx="1747461" cy="1121481"/>
          </a:xfrm>
          <a:prstGeom prst="rect">
            <a:avLst/>
          </a:prstGeom>
        </p:spPr>
        <p:txBody>
          <a:bodyPr>
            <a:normAutofit/>
          </a:bodyPr>
          <a:lstStyle>
            <a:lvl3pPr algn="l">
              <a:defRPr>
                <a:solidFill>
                  <a:srgbClr val="FFFFFF"/>
                </a:solidFill>
              </a:defRPr>
            </a:lvl3pPr>
            <a:lvl4pPr marL="990600" indent="0" algn="l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Fourth level</a:t>
            </a:r>
          </a:p>
        </p:txBody>
      </p:sp>
      <p:sp>
        <p:nvSpPr>
          <p:cNvPr id="16" name="Content Placeholder 17"/>
          <p:cNvSpPr>
            <a:spLocks noGrp="1"/>
          </p:cNvSpPr>
          <p:nvPr>
            <p:ph sz="quarter" idx="42" hasCustomPrompt="1"/>
          </p:nvPr>
        </p:nvSpPr>
        <p:spPr>
          <a:xfrm>
            <a:off x="4731513" y="5150281"/>
            <a:ext cx="1747461" cy="1121481"/>
          </a:xfrm>
          <a:prstGeom prst="rect">
            <a:avLst/>
          </a:prstGeom>
        </p:spPr>
        <p:txBody>
          <a:bodyPr>
            <a:normAutofit/>
          </a:bodyPr>
          <a:lstStyle>
            <a:lvl3pPr algn="l">
              <a:defRPr>
                <a:solidFill>
                  <a:srgbClr val="FFFFFF"/>
                </a:solidFill>
              </a:defRPr>
            </a:lvl3pPr>
            <a:lvl4pPr marL="990600" indent="0" algn="l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Fourth level</a:t>
            </a:r>
          </a:p>
        </p:txBody>
      </p:sp>
      <p:sp>
        <p:nvSpPr>
          <p:cNvPr id="17" name="Content Placeholder 17"/>
          <p:cNvSpPr>
            <a:spLocks noGrp="1"/>
          </p:cNvSpPr>
          <p:nvPr>
            <p:ph sz="quarter" idx="43" hasCustomPrompt="1"/>
          </p:nvPr>
        </p:nvSpPr>
        <p:spPr>
          <a:xfrm>
            <a:off x="6764995" y="5150281"/>
            <a:ext cx="1747461" cy="1121481"/>
          </a:xfrm>
          <a:prstGeom prst="rect">
            <a:avLst/>
          </a:prstGeom>
        </p:spPr>
        <p:txBody>
          <a:bodyPr>
            <a:normAutofit/>
          </a:bodyPr>
          <a:lstStyle>
            <a:lvl3pPr algn="l">
              <a:defRPr>
                <a:solidFill>
                  <a:srgbClr val="FFFFFF"/>
                </a:solidFill>
              </a:defRPr>
            </a:lvl3pPr>
            <a:lvl4pPr marL="990600" indent="0" algn="l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Fourth level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47" hasCustomPrompt="1"/>
          </p:nvPr>
        </p:nvSpPr>
        <p:spPr>
          <a:xfrm>
            <a:off x="658746" y="3237551"/>
            <a:ext cx="1747461" cy="634630"/>
          </a:xfrm>
          <a:prstGeom prst="rect">
            <a:avLst/>
          </a:prstGeom>
        </p:spPr>
        <p:txBody>
          <a:bodyPr>
            <a:normAutofit/>
          </a:bodyPr>
          <a:lstStyle>
            <a:lvl3pPr algn="l">
              <a:defRPr/>
            </a:lvl3pPr>
            <a:lvl4pPr marL="990600" indent="0" algn="l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Fourth level</a:t>
            </a:r>
          </a:p>
        </p:txBody>
      </p:sp>
      <p:sp>
        <p:nvSpPr>
          <p:cNvPr id="19" name="Content Placeholder 17"/>
          <p:cNvSpPr>
            <a:spLocks noGrp="1"/>
          </p:cNvSpPr>
          <p:nvPr>
            <p:ph sz="quarter" idx="48" hasCustomPrompt="1"/>
          </p:nvPr>
        </p:nvSpPr>
        <p:spPr>
          <a:xfrm>
            <a:off x="2698028" y="3237551"/>
            <a:ext cx="1747461" cy="634630"/>
          </a:xfrm>
          <a:prstGeom prst="rect">
            <a:avLst/>
          </a:prstGeom>
        </p:spPr>
        <p:txBody>
          <a:bodyPr>
            <a:normAutofit/>
          </a:bodyPr>
          <a:lstStyle>
            <a:lvl3pPr algn="l">
              <a:defRPr/>
            </a:lvl3pPr>
            <a:lvl4pPr marL="990600" indent="0" algn="l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Fourth level</a:t>
            </a:r>
          </a:p>
        </p:txBody>
      </p:sp>
      <p:sp>
        <p:nvSpPr>
          <p:cNvPr id="20" name="Content Placeholder 17"/>
          <p:cNvSpPr>
            <a:spLocks noGrp="1"/>
          </p:cNvSpPr>
          <p:nvPr>
            <p:ph sz="quarter" idx="49" hasCustomPrompt="1"/>
          </p:nvPr>
        </p:nvSpPr>
        <p:spPr>
          <a:xfrm>
            <a:off x="4731513" y="3237551"/>
            <a:ext cx="1747461" cy="634630"/>
          </a:xfrm>
          <a:prstGeom prst="rect">
            <a:avLst/>
          </a:prstGeom>
        </p:spPr>
        <p:txBody>
          <a:bodyPr>
            <a:normAutofit/>
          </a:bodyPr>
          <a:lstStyle>
            <a:lvl3pPr algn="l">
              <a:defRPr/>
            </a:lvl3pPr>
            <a:lvl4pPr marL="990600" indent="0" algn="l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Fourth level</a:t>
            </a:r>
          </a:p>
        </p:txBody>
      </p:sp>
      <p:sp>
        <p:nvSpPr>
          <p:cNvPr id="21" name="Content Placeholder 17"/>
          <p:cNvSpPr>
            <a:spLocks noGrp="1"/>
          </p:cNvSpPr>
          <p:nvPr>
            <p:ph sz="quarter" idx="50" hasCustomPrompt="1"/>
          </p:nvPr>
        </p:nvSpPr>
        <p:spPr>
          <a:xfrm>
            <a:off x="6764995" y="3237551"/>
            <a:ext cx="1747461" cy="634630"/>
          </a:xfrm>
          <a:prstGeom prst="rect">
            <a:avLst/>
          </a:prstGeom>
        </p:spPr>
        <p:txBody>
          <a:bodyPr>
            <a:normAutofit/>
          </a:bodyPr>
          <a:lstStyle>
            <a:lvl3pPr algn="l">
              <a:defRPr/>
            </a:lvl3pPr>
            <a:lvl4pPr marL="990600" indent="0" algn="l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Fourth level</a:t>
            </a:r>
          </a:p>
        </p:txBody>
      </p:sp>
      <p:sp>
        <p:nvSpPr>
          <p:cNvPr id="22" name="Picture Placeholder 15"/>
          <p:cNvSpPr>
            <a:spLocks noGrp="1"/>
          </p:cNvSpPr>
          <p:nvPr>
            <p:ph type="pic" sz="quarter" idx="51" hasCustomPrompt="1"/>
          </p:nvPr>
        </p:nvSpPr>
        <p:spPr>
          <a:xfrm>
            <a:off x="2915816" y="3853644"/>
            <a:ext cx="1196796" cy="116507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r>
              <a:rPr lang="en-AU" noProof="0" dirty="0" smtClean="0"/>
              <a:t>Click to insert picture or SmartArt</a:t>
            </a:r>
          </a:p>
        </p:txBody>
      </p:sp>
      <p:sp>
        <p:nvSpPr>
          <p:cNvPr id="23" name="Picture Placeholder 15"/>
          <p:cNvSpPr>
            <a:spLocks noGrp="1"/>
          </p:cNvSpPr>
          <p:nvPr>
            <p:ph type="pic" sz="quarter" idx="52" hasCustomPrompt="1"/>
          </p:nvPr>
        </p:nvSpPr>
        <p:spPr>
          <a:xfrm>
            <a:off x="5009847" y="3853644"/>
            <a:ext cx="1196796" cy="116507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r>
              <a:rPr lang="en-AU" noProof="0" dirty="0" smtClean="0"/>
              <a:t>Click to insert picture or SmartArt</a:t>
            </a:r>
          </a:p>
        </p:txBody>
      </p:sp>
      <p:sp>
        <p:nvSpPr>
          <p:cNvPr id="24" name="Picture Placeholder 15"/>
          <p:cNvSpPr>
            <a:spLocks noGrp="1"/>
          </p:cNvSpPr>
          <p:nvPr>
            <p:ph type="pic" sz="quarter" idx="53" hasCustomPrompt="1"/>
          </p:nvPr>
        </p:nvSpPr>
        <p:spPr>
          <a:xfrm>
            <a:off x="7045122" y="3853644"/>
            <a:ext cx="1196796" cy="116507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r>
              <a:rPr lang="en-AU" noProof="0" dirty="0" smtClean="0"/>
              <a:t>Click to insert picture or SmartArt</a:t>
            </a:r>
          </a:p>
        </p:txBody>
      </p:sp>
      <p:sp>
        <p:nvSpPr>
          <p:cNvPr id="25" name="Content Placeholder 34"/>
          <p:cNvSpPr>
            <a:spLocks noGrp="1"/>
          </p:cNvSpPr>
          <p:nvPr>
            <p:ph sz="quarter" idx="54" hasCustomPrompt="1"/>
          </p:nvPr>
        </p:nvSpPr>
        <p:spPr>
          <a:xfrm>
            <a:off x="458236" y="1524618"/>
            <a:ext cx="8171077" cy="1360616"/>
          </a:xfrm>
          <a:prstGeom prst="rect">
            <a:avLst/>
          </a:prstGeom>
        </p:spPr>
        <p:txBody>
          <a:bodyPr>
            <a:normAutofit/>
          </a:bodyPr>
          <a:lstStyle>
            <a:lvl4pPr marL="99060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 smtClean="0"/>
              <a:t>Lorum</a:t>
            </a:r>
            <a:r>
              <a:rPr lang="en-AU" noProof="0" dirty="0" smtClean="0"/>
              <a:t> ipsum </a:t>
            </a:r>
            <a:r>
              <a:rPr lang="en-AU" noProof="0" dirty="0" err="1" smtClean="0"/>
              <a:t>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</a:t>
            </a:r>
            <a:r>
              <a:rPr lang="en-AU" noProof="0" dirty="0" err="1" smtClean="0"/>
              <a:t>nonne</a:t>
            </a:r>
            <a:r>
              <a:rPr lang="en-AU" noProof="0" dirty="0" smtClean="0"/>
              <a:t> </a:t>
            </a:r>
            <a:r>
              <a:rPr lang="en-AU" noProof="0" dirty="0" err="1" smtClean="0"/>
              <a:t>tutte</a:t>
            </a:r>
            <a:r>
              <a:rPr lang="en-AU" noProof="0" dirty="0" smtClean="0"/>
              <a:t> </a:t>
            </a:r>
            <a:r>
              <a:rPr lang="en-AU" noProof="0" dirty="0" err="1" smtClean="0"/>
              <a:t>sant</a:t>
            </a:r>
            <a:r>
              <a:rPr lang="en-AU" noProof="0" dirty="0" smtClean="0"/>
              <a:t> </a:t>
            </a:r>
            <a:r>
              <a:rPr lang="en-AU" noProof="0" dirty="0" err="1" smtClean="0"/>
              <a:t>toro</a:t>
            </a:r>
            <a:r>
              <a:rPr lang="en-AU" noProof="0" dirty="0" smtClean="0"/>
              <a:t> velum </a:t>
            </a:r>
            <a:r>
              <a:rPr lang="en-AU" noProof="0" dirty="0" err="1" smtClean="0"/>
              <a:t>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</a:t>
            </a:r>
            <a:r>
              <a:rPr lang="en-AU" noProof="0" dirty="0" err="1" smtClean="0"/>
              <a:t>nonne</a:t>
            </a:r>
            <a:r>
              <a:rPr lang="en-AU" noProof="0" dirty="0" smtClean="0"/>
              <a:t> </a:t>
            </a:r>
            <a:r>
              <a:rPr lang="en-AU" noProof="0" dirty="0" err="1" smtClean="0"/>
              <a:t>tutte</a:t>
            </a:r>
            <a:r>
              <a:rPr lang="en-AU" noProof="0" dirty="0" smtClean="0"/>
              <a:t> </a:t>
            </a:r>
            <a:r>
              <a:rPr lang="en-AU" noProof="0" dirty="0" err="1" smtClean="0"/>
              <a:t>sant</a:t>
            </a:r>
            <a:r>
              <a:rPr lang="en-AU" noProof="0" dirty="0" smtClean="0"/>
              <a:t> </a:t>
            </a:r>
            <a:r>
              <a:rPr lang="en-AU" noProof="0" dirty="0" err="1" smtClean="0"/>
              <a:t>toro</a:t>
            </a:r>
            <a:r>
              <a:rPr lang="en-AU" noProof="0" dirty="0" smtClean="0"/>
              <a:t> velum </a:t>
            </a:r>
            <a:r>
              <a:rPr lang="en-AU" noProof="0" dirty="0" err="1" smtClean="0"/>
              <a:t>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</a:t>
            </a:r>
            <a:r>
              <a:rPr lang="en-AU" noProof="0" dirty="0" err="1" smtClean="0"/>
              <a:t>nonne</a:t>
            </a:r>
            <a:r>
              <a:rPr lang="en-AU" noProof="0" dirty="0" smtClean="0"/>
              <a:t> </a:t>
            </a:r>
            <a:r>
              <a:rPr lang="en-AU" noProof="0" dirty="0" err="1" smtClean="0"/>
              <a:t>tutte</a:t>
            </a:r>
            <a:r>
              <a:rPr lang="en-AU" noProof="0" dirty="0" smtClean="0"/>
              <a:t> </a:t>
            </a:r>
            <a:r>
              <a:rPr lang="en-AU" noProof="0" dirty="0" err="1" smtClean="0"/>
              <a:t>sant</a:t>
            </a:r>
            <a:r>
              <a:rPr lang="en-AU" noProof="0" dirty="0" smtClean="0"/>
              <a:t> </a:t>
            </a:r>
            <a:r>
              <a:rPr lang="en-AU" noProof="0" dirty="0" err="1" smtClean="0"/>
              <a:t>toro</a:t>
            </a:r>
            <a:r>
              <a:rPr lang="en-AU" noProof="0" dirty="0" smtClean="0"/>
              <a:t> velum </a:t>
            </a:r>
            <a:r>
              <a:rPr lang="en-AU" noProof="0" dirty="0" err="1" smtClean="0"/>
              <a:t>velum</a:t>
            </a:r>
            <a:r>
              <a:rPr lang="en-AU" noProof="0" dirty="0" smtClean="0"/>
              <a:t> </a:t>
            </a:r>
            <a:r>
              <a:rPr lang="en-AU" noProof="0" dirty="0" err="1" smtClean="0"/>
              <a:t>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</a:t>
            </a:r>
            <a:r>
              <a:rPr lang="en-AU" noProof="0" dirty="0" err="1" smtClean="0"/>
              <a:t>nonne</a:t>
            </a:r>
            <a:r>
              <a:rPr lang="en-AU" noProof="0" dirty="0" smtClean="0"/>
              <a:t> </a:t>
            </a:r>
            <a:r>
              <a:rPr lang="en-AU" noProof="0" dirty="0" err="1" smtClean="0"/>
              <a:t>tutte</a:t>
            </a:r>
            <a:r>
              <a:rPr lang="en-AU" noProof="0" dirty="0" smtClean="0"/>
              <a:t> </a:t>
            </a:r>
            <a:r>
              <a:rPr lang="en-AU" noProof="0" dirty="0" err="1" smtClean="0"/>
              <a:t>sant</a:t>
            </a:r>
            <a:r>
              <a:rPr lang="en-AU" noProof="0" dirty="0" smtClean="0"/>
              <a:t> </a:t>
            </a:r>
            <a:r>
              <a:rPr lang="en-AU" noProof="0" dirty="0" err="1" smtClean="0"/>
              <a:t>toro</a:t>
            </a:r>
            <a:r>
              <a:rPr lang="en-AU" noProof="0" dirty="0" smtClean="0"/>
              <a:t> velum </a:t>
            </a:r>
            <a:r>
              <a:rPr lang="en-AU" noProof="0" dirty="0" err="1" smtClean="0"/>
              <a:t>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</a:t>
            </a:r>
            <a:r>
              <a:rPr lang="en-AU" noProof="0" dirty="0" err="1" smtClean="0"/>
              <a:t>nonne</a:t>
            </a:r>
            <a:r>
              <a:rPr lang="en-AU" noProof="0" dirty="0" smtClean="0"/>
              <a:t> </a:t>
            </a:r>
            <a:r>
              <a:rPr lang="en-AU" noProof="0" dirty="0" err="1" smtClean="0"/>
              <a:t>tutte</a:t>
            </a:r>
            <a:r>
              <a:rPr lang="en-AU" noProof="0" dirty="0" smtClean="0"/>
              <a:t> </a:t>
            </a:r>
            <a:r>
              <a:rPr lang="en-AU" noProof="0" dirty="0" err="1" smtClean="0"/>
              <a:t>sant</a:t>
            </a:r>
            <a:r>
              <a:rPr lang="en-AU" noProof="0" dirty="0" smtClean="0"/>
              <a:t> </a:t>
            </a:r>
            <a:r>
              <a:rPr lang="en-AU" noProof="0" dirty="0" err="1" smtClean="0"/>
              <a:t>toro</a:t>
            </a:r>
            <a:r>
              <a:rPr lang="en-AU" noProof="0" dirty="0" smtClean="0"/>
              <a:t> </a:t>
            </a:r>
            <a:r>
              <a:rPr lang="en-AU" noProof="0" dirty="0" err="1" smtClean="0"/>
              <a:t>velumvelum</a:t>
            </a:r>
            <a:r>
              <a:rPr lang="en-AU" noProof="0" dirty="0" smtClean="0"/>
              <a:t> </a:t>
            </a:r>
            <a:r>
              <a:rPr lang="en-AU" noProof="0" dirty="0" err="1" smtClean="0"/>
              <a:t>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</a:t>
            </a:r>
            <a:r>
              <a:rPr lang="en-AU" noProof="0" dirty="0" err="1" smtClean="0"/>
              <a:t>nonne</a:t>
            </a:r>
            <a:r>
              <a:rPr lang="en-AU" noProof="0" dirty="0" smtClean="0"/>
              <a:t> </a:t>
            </a:r>
            <a:r>
              <a:rPr lang="en-AU" noProof="0" dirty="0" err="1" smtClean="0"/>
              <a:t>tutte</a:t>
            </a:r>
            <a:r>
              <a:rPr lang="en-AU" noProof="0" dirty="0" smtClean="0"/>
              <a:t> </a:t>
            </a:r>
            <a:r>
              <a:rPr lang="en-AU" noProof="0" dirty="0" err="1" smtClean="0"/>
              <a:t>sant</a:t>
            </a:r>
            <a:r>
              <a:rPr lang="en-AU" noProof="0" dirty="0" smtClean="0"/>
              <a:t> </a:t>
            </a:r>
            <a:r>
              <a:rPr lang="en-AU" noProof="0" dirty="0" err="1" smtClean="0"/>
              <a:t>toro</a:t>
            </a:r>
            <a:r>
              <a:rPr lang="en-AU" noProof="0" dirty="0" smtClean="0"/>
              <a:t> velum </a:t>
            </a:r>
            <a:r>
              <a:rPr lang="en-AU" noProof="0" dirty="0" err="1" smtClean="0"/>
              <a:t>dolor</a:t>
            </a:r>
            <a:r>
              <a:rPr lang="en-AU" noProof="0" dirty="0" smtClean="0"/>
              <a:t>.</a:t>
            </a:r>
          </a:p>
        </p:txBody>
      </p:sp>
      <p:sp>
        <p:nvSpPr>
          <p:cNvPr id="26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460072" y="823471"/>
            <a:ext cx="6397928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 smtClean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17976184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AU" noProof="0" dirty="0" smtClean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3D112-7C89-384D-B4FC-664FC949D667}" type="slidenum">
              <a:rPr lang="en-AU" noProof="0" smtClean="0"/>
              <a:pPr/>
              <a:t>‹#›</a:t>
            </a:fld>
            <a:endParaRPr lang="en-AU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AU" noProof="0" dirty="0" smtClean="0"/>
              <a:t>OFFICE  I  FACULTY  I  DEPARTMENT</a:t>
            </a:r>
            <a:endParaRPr lang="en-AU" noProof="0" dirty="0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460072" y="846666"/>
            <a:ext cx="6397928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 smtClean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3765060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AU" noProof="0" dirty="0" smtClean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fld id="{D263D112-7C89-384D-B4FC-664FC949D667}" type="slidenum">
              <a:rPr lang="en-AU" noProof="0" smtClean="0"/>
              <a:pPr/>
              <a:t>‹#›</a:t>
            </a:fld>
            <a:endParaRPr lang="en-AU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AU" noProof="0" dirty="0" smtClean="0"/>
              <a:t>OFFICE  I  FACULTY  I  DEPARTMENT</a:t>
            </a:r>
            <a:endParaRPr lang="en-AU" noProof="0" dirty="0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460072" y="846666"/>
            <a:ext cx="6397928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 smtClean="0"/>
              <a:t>SUBHEAD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30" hasCustomPrompt="1"/>
          </p:nvPr>
        </p:nvSpPr>
        <p:spPr>
          <a:xfrm>
            <a:off x="586694" y="1737824"/>
            <a:ext cx="1548116" cy="4322281"/>
          </a:xfrm>
          <a:prstGeom prst="rect">
            <a:avLst/>
          </a:prstGeom>
        </p:spPr>
        <p:txBody>
          <a:bodyPr>
            <a:noAutofit/>
          </a:bodyPr>
          <a:lstStyle>
            <a:lvl3pPr marL="0" indent="0">
              <a:lnSpc>
                <a:spcPct val="150000"/>
              </a:lnSpc>
              <a:spcBef>
                <a:spcPts val="600"/>
              </a:spcBef>
              <a:buFontTx/>
              <a:buNone/>
              <a:defRPr lang="en-AU" sz="1400" b="1" dirty="0" smtClean="0">
                <a:solidFill>
                  <a:schemeClr val="tx2"/>
                </a:solidFill>
                <a:latin typeface="+mn-lt"/>
              </a:defRPr>
            </a:lvl3pPr>
            <a:lvl4pPr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lvl="2"/>
            <a:r>
              <a:rPr lang="en-AU" noProof="0" dirty="0" smtClean="0"/>
              <a:t>AREA</a:t>
            </a:r>
          </a:p>
          <a:p>
            <a:pPr lvl="2"/>
            <a:r>
              <a:rPr lang="en-AU" noProof="0" dirty="0" smtClean="0"/>
              <a:t>MARKETING</a:t>
            </a:r>
          </a:p>
          <a:p>
            <a:pPr lvl="2"/>
            <a:r>
              <a:rPr lang="en-AU" noProof="0" dirty="0" smtClean="0"/>
              <a:t>PROMOTIONS</a:t>
            </a:r>
          </a:p>
          <a:p>
            <a:pPr lvl="2"/>
            <a:r>
              <a:rPr lang="en-AU" noProof="0" dirty="0" smtClean="0"/>
              <a:t>DISTRIBUTION</a:t>
            </a:r>
          </a:p>
          <a:p>
            <a:pPr lvl="2"/>
            <a:r>
              <a:rPr lang="en-AU" noProof="0" dirty="0" smtClean="0"/>
              <a:t>MARKET RESEARCH</a:t>
            </a:r>
          </a:p>
          <a:p>
            <a:pPr lvl="2"/>
            <a:r>
              <a:rPr lang="en-AU" noProof="0" dirty="0" smtClean="0"/>
              <a:t>FINANCIAL REVIEW</a:t>
            </a:r>
          </a:p>
          <a:p>
            <a:pPr lvl="2"/>
            <a:r>
              <a:rPr lang="en-AU" noProof="0" dirty="0" smtClean="0"/>
              <a:t>SALES STRATEGY</a:t>
            </a:r>
          </a:p>
          <a:p>
            <a:pPr lvl="2"/>
            <a:r>
              <a:rPr lang="en-AU" noProof="0" dirty="0" smtClean="0"/>
              <a:t>TRAINING</a:t>
            </a:r>
          </a:p>
          <a:p>
            <a:pPr marL="0" lvl="2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tabLst>
                <a:tab pos="0" algn="l"/>
              </a:tabLst>
            </a:pPr>
            <a:endParaRPr lang="en-AU" noProof="0" dirty="0" smtClean="0"/>
          </a:p>
        </p:txBody>
      </p:sp>
    </p:spTree>
    <p:extLst>
      <p:ext uri="{BB962C8B-B14F-4D97-AF65-F5344CB8AC3E}">
        <p14:creationId xmlns:p14="http://schemas.microsoft.com/office/powerpoint/2010/main" val="999459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AU" noProof="0" dirty="0" smtClean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3D112-7C89-384D-B4FC-664FC949D667}" type="slidenum">
              <a:rPr lang="en-AU" noProof="0" smtClean="0"/>
              <a:pPr/>
              <a:t>‹#›</a:t>
            </a:fld>
            <a:endParaRPr lang="en-AU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AU" noProof="0" dirty="0" smtClean="0"/>
              <a:t>OFFICE  I  FACULTY  I  DEPARTMENT</a:t>
            </a:r>
            <a:endParaRPr lang="en-AU" noProof="0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460072" y="846666"/>
            <a:ext cx="6397928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cap="all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AU" noProof="0" dirty="0" smtClean="0"/>
              <a:t>SUBHEAD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idx="1" hasCustomPrompt="1"/>
          </p:nvPr>
        </p:nvSpPr>
        <p:spPr>
          <a:xfrm>
            <a:off x="445641" y="1728979"/>
            <a:ext cx="8266559" cy="4519421"/>
          </a:xfrm>
          <a:prstGeom prst="rect">
            <a:avLst/>
          </a:prstGeom>
        </p:spPr>
        <p:txBody>
          <a:bodyPr vert="horz" lIns="91440" tIns="45720" rIns="91440" bIns="45720" numCol="3" spcCol="360000" rtlCol="0">
            <a:normAutofit/>
          </a:bodyPr>
          <a:lstStyle>
            <a:lvl3pPr marL="723900" indent="0"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 smtClean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2249464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8"/>
          <p:cNvSpPr>
            <a:spLocks noGrp="1"/>
          </p:cNvSpPr>
          <p:nvPr>
            <p:ph sz="quarter" idx="32" hasCustomPrompt="1"/>
          </p:nvPr>
        </p:nvSpPr>
        <p:spPr>
          <a:xfrm>
            <a:off x="484188" y="4077072"/>
            <a:ext cx="1765526" cy="1472828"/>
          </a:xfrm>
          <a:prstGeom prst="rect">
            <a:avLst/>
          </a:prstGeom>
        </p:spPr>
        <p:txBody>
          <a:bodyPr/>
          <a:lstStyle>
            <a:lvl3pPr marL="723900" indent="0">
              <a:buFontTx/>
              <a:buNone/>
              <a:defRPr lang="en-AU" sz="1800" b="1" kern="1200" cap="none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tabLst>
                <a:tab pos="0" algn="l"/>
              </a:tabLst>
            </a:pPr>
            <a:r>
              <a:rPr lang="en-AU" noProof="0" dirty="0" err="1" smtClean="0"/>
              <a:t>Lorum</a:t>
            </a:r>
            <a:r>
              <a:rPr lang="en-AU" noProof="0" dirty="0" smtClean="0"/>
              <a:t> ipsum </a:t>
            </a:r>
            <a:r>
              <a:rPr lang="en-AU" noProof="0" dirty="0" err="1" smtClean="0"/>
              <a:t>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endParaRPr lang="en-AU" noProof="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AU" noProof="0" dirty="0" smtClean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3D112-7C89-384D-B4FC-664FC949D667}" type="slidenum">
              <a:rPr lang="en-AU" noProof="0" smtClean="0"/>
              <a:pPr/>
              <a:t>‹#›</a:t>
            </a:fld>
            <a:endParaRPr lang="en-AU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AU" noProof="0" dirty="0" smtClean="0"/>
              <a:t>OFFICE  I  FACULTY  I  DEPARTMENT</a:t>
            </a:r>
            <a:endParaRPr lang="en-AU" noProof="0" dirty="0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460072" y="846666"/>
            <a:ext cx="6397928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 smtClean="0"/>
              <a:t>SUBHEAD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30"/>
          </p:nvPr>
        </p:nvSpPr>
        <p:spPr>
          <a:xfrm>
            <a:off x="2406301" y="2180673"/>
            <a:ext cx="3979985" cy="335473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AU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31" hasCustomPrompt="1"/>
          </p:nvPr>
        </p:nvSpPr>
        <p:spPr>
          <a:xfrm>
            <a:off x="889002" y="2182434"/>
            <a:ext cx="1390952" cy="1482593"/>
          </a:xfrm>
          <a:prstGeom prst="rect">
            <a:avLst/>
          </a:prstGeom>
        </p:spPr>
        <p:txBody>
          <a:bodyPr/>
          <a:lstStyle>
            <a:lvl3pPr>
              <a:defRPr lang="en-AU" sz="1800" b="1" kern="1200" cap="none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tabLst>
                <a:tab pos="0" algn="l"/>
              </a:tabLst>
            </a:pPr>
            <a:r>
              <a:rPr lang="en-AU" noProof="0" dirty="0" smtClean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tabLst>
                <a:tab pos="0" algn="l"/>
              </a:tabLst>
            </a:pPr>
            <a:r>
              <a:rPr lang="en-AU" noProof="0" dirty="0" err="1" smtClean="0"/>
              <a:t>melior</a:t>
            </a:r>
            <a:r>
              <a:rPr lang="en-AU" noProof="0" dirty="0" smtClean="0"/>
              <a:t> non </a:t>
            </a:r>
            <a:r>
              <a:rPr lang="en-AU" noProof="0" dirty="0" err="1" smtClean="0"/>
              <a:t>tutte</a:t>
            </a:r>
            <a:r>
              <a:rPr lang="en-AU" noProof="0" dirty="0" smtClean="0"/>
              <a:t> san 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tabLst>
                <a:tab pos="0" algn="l"/>
              </a:tabLst>
            </a:pPr>
            <a:r>
              <a:rPr lang="en-AU" noProof="0" dirty="0" smtClean="0"/>
              <a:t>ease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33"/>
          </p:nvPr>
        </p:nvSpPr>
        <p:spPr>
          <a:xfrm>
            <a:off x="428625" y="2182813"/>
            <a:ext cx="466725" cy="4667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050"/>
            </a:lvl1pPr>
          </a:lstStyle>
          <a:p>
            <a:endParaRPr lang="en-AU" noProof="0" dirty="0"/>
          </a:p>
        </p:txBody>
      </p:sp>
      <p:sp>
        <p:nvSpPr>
          <p:cNvPr id="15" name="Content Placeholder 8"/>
          <p:cNvSpPr>
            <a:spLocks noGrp="1"/>
          </p:cNvSpPr>
          <p:nvPr>
            <p:ph sz="quarter" idx="35" hasCustomPrompt="1"/>
          </p:nvPr>
        </p:nvSpPr>
        <p:spPr>
          <a:xfrm>
            <a:off x="7103601" y="2182434"/>
            <a:ext cx="1390952" cy="1493732"/>
          </a:xfrm>
          <a:prstGeom prst="rect">
            <a:avLst/>
          </a:prstGeom>
        </p:spPr>
        <p:txBody>
          <a:bodyPr/>
          <a:lstStyle>
            <a:lvl3pPr>
              <a:defRPr lang="en-AU" sz="1800" b="1" kern="1200" cap="none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tabLst>
                <a:tab pos="0" algn="l"/>
              </a:tabLst>
            </a:pPr>
            <a:r>
              <a:rPr lang="en-AU" noProof="0" dirty="0" smtClean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tabLst>
                <a:tab pos="0" algn="l"/>
              </a:tabLst>
            </a:pPr>
            <a:r>
              <a:rPr lang="en-AU" noProof="0" dirty="0" err="1" smtClean="0"/>
              <a:t>Lorum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non</a:t>
            </a:r>
          </a:p>
        </p:txBody>
      </p:sp>
      <p:sp>
        <p:nvSpPr>
          <p:cNvPr id="16" name="Picture Placeholder 11"/>
          <p:cNvSpPr>
            <a:spLocks noGrp="1"/>
          </p:cNvSpPr>
          <p:nvPr>
            <p:ph type="pic" sz="quarter" idx="36"/>
          </p:nvPr>
        </p:nvSpPr>
        <p:spPr>
          <a:xfrm>
            <a:off x="6643224" y="2182813"/>
            <a:ext cx="466725" cy="4667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050"/>
            </a:lvl1pPr>
          </a:lstStyle>
          <a:p>
            <a:endParaRPr lang="en-AU" noProof="0" dirty="0"/>
          </a:p>
        </p:txBody>
      </p:sp>
      <p:sp>
        <p:nvSpPr>
          <p:cNvPr id="17" name="Content Placeholder 8"/>
          <p:cNvSpPr>
            <a:spLocks noGrp="1"/>
          </p:cNvSpPr>
          <p:nvPr>
            <p:ph sz="quarter" idx="37" hasCustomPrompt="1"/>
          </p:nvPr>
        </p:nvSpPr>
        <p:spPr>
          <a:xfrm>
            <a:off x="6630944" y="4077072"/>
            <a:ext cx="1765526" cy="1460128"/>
          </a:xfrm>
          <a:prstGeom prst="rect">
            <a:avLst/>
          </a:prstGeom>
        </p:spPr>
        <p:txBody>
          <a:bodyPr/>
          <a:lstStyle>
            <a:lvl3pPr>
              <a:defRPr lang="en-AU" sz="1800" b="1" kern="1200" cap="none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tabLst>
                <a:tab pos="0" algn="l"/>
              </a:tabLst>
            </a:pPr>
            <a:r>
              <a:rPr lang="en-AU" noProof="0" dirty="0" smtClean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tabLst>
                <a:tab pos="0" algn="l"/>
              </a:tabLst>
            </a:pPr>
            <a:r>
              <a:rPr lang="en-AU" noProof="0" dirty="0" err="1" smtClean="0"/>
              <a:t>Lorum</a:t>
            </a:r>
            <a:r>
              <a:rPr lang="en-AU" noProof="0" dirty="0" smtClean="0"/>
              <a:t> ipsum </a:t>
            </a:r>
            <a:r>
              <a:rPr lang="en-AU" noProof="0" dirty="0" err="1" smtClean="0"/>
              <a:t>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endParaRPr lang="en-AU" noProof="0" dirty="0" smtClean="0"/>
          </a:p>
        </p:txBody>
      </p:sp>
    </p:spTree>
    <p:extLst>
      <p:ext uri="{BB962C8B-B14F-4D97-AF65-F5344CB8AC3E}">
        <p14:creationId xmlns:p14="http://schemas.microsoft.com/office/powerpoint/2010/main" val="3699158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AU" noProof="0" dirty="0" smtClean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fld id="{D263D112-7C89-384D-B4FC-664FC949D667}" type="slidenum">
              <a:rPr lang="en-AU" noProof="0" smtClean="0"/>
              <a:pPr/>
              <a:t>‹#›</a:t>
            </a:fld>
            <a:endParaRPr lang="en-AU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AU" noProof="0" dirty="0" smtClean="0"/>
              <a:t>OFFICE  I  FACULTY  I  DEPARTMENT</a:t>
            </a:r>
            <a:endParaRPr lang="en-AU" noProof="0" dirty="0"/>
          </a:p>
        </p:txBody>
      </p:sp>
      <p:sp>
        <p:nvSpPr>
          <p:cNvPr id="5" name="Content Placeholder 8"/>
          <p:cNvSpPr>
            <a:spLocks noGrp="1"/>
          </p:cNvSpPr>
          <p:nvPr>
            <p:ph sz="quarter" idx="32" hasCustomPrompt="1"/>
          </p:nvPr>
        </p:nvSpPr>
        <p:spPr>
          <a:xfrm>
            <a:off x="484188" y="2280930"/>
            <a:ext cx="3610050" cy="1681470"/>
          </a:xfrm>
          <a:prstGeom prst="rect">
            <a:avLst/>
          </a:prstGeom>
        </p:spPr>
        <p:txBody>
          <a:bodyPr/>
          <a:lstStyle>
            <a:lvl3pPr marL="723900" indent="0">
              <a:buFontTx/>
              <a:buNone/>
              <a:defRPr lang="en-AU" sz="1800" b="1" kern="1200" cap="none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99060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 smtClean="0"/>
              <a:t>Lorum</a:t>
            </a:r>
            <a:r>
              <a:rPr lang="en-AU" noProof="0" dirty="0" smtClean="0"/>
              <a:t> ipsum </a:t>
            </a:r>
            <a:r>
              <a:rPr lang="en-AU" noProof="0" dirty="0" err="1" smtClean="0"/>
              <a:t>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non </a:t>
            </a:r>
            <a:r>
              <a:rPr lang="en-AU" noProof="0" dirty="0" err="1" smtClean="0"/>
              <a:t>tutte</a:t>
            </a:r>
            <a:r>
              <a:rPr lang="en-AU" noProof="0" dirty="0" smtClean="0"/>
              <a:t> san </a:t>
            </a:r>
            <a:r>
              <a:rPr lang="en-AU" noProof="0" dirty="0" err="1" smtClean="0"/>
              <a:t>toro</a:t>
            </a:r>
            <a:r>
              <a:rPr lang="en-AU" noProof="0" dirty="0" smtClean="0"/>
              <a:t> velum anon san el </a:t>
            </a:r>
            <a:r>
              <a:rPr lang="en-AU" noProof="0" dirty="0" err="1" smtClean="0"/>
              <a:t>melio</a:t>
            </a:r>
            <a:r>
              <a:rPr lang="en-AU" noProof="0" dirty="0" smtClean="0"/>
              <a:t> non </a:t>
            </a:r>
            <a:r>
              <a:rPr lang="en-AU" noProof="0" dirty="0" err="1" smtClean="0"/>
              <a:t>tutte</a:t>
            </a:r>
            <a:r>
              <a:rPr lang="en-AU" noProof="0" dirty="0" smtClean="0"/>
              <a:t> san </a:t>
            </a:r>
            <a:r>
              <a:rPr lang="en-AU" noProof="0" dirty="0" err="1" smtClean="0"/>
              <a:t>toro</a:t>
            </a:r>
            <a:r>
              <a:rPr lang="en-AU" noProof="0" dirty="0" smtClean="0"/>
              <a:t> velum anon </a:t>
            </a:r>
            <a:r>
              <a:rPr lang="en-AU" noProof="0" dirty="0" err="1" smtClean="0"/>
              <a:t>sanel</a:t>
            </a:r>
            <a:r>
              <a:rPr lang="en-AU" noProof="0" dirty="0" smtClean="0"/>
              <a:t> ease </a:t>
            </a:r>
            <a:r>
              <a:rPr lang="en-AU" noProof="0" dirty="0" err="1" smtClean="0"/>
              <a:t>migliore</a:t>
            </a:r>
            <a:r>
              <a:rPr lang="en-AU" noProof="0" dirty="0" smtClean="0"/>
              <a:t> ute </a:t>
            </a:r>
            <a:r>
              <a:rPr lang="en-AU" noProof="0" dirty="0" err="1" smtClean="0"/>
              <a:t>toro</a:t>
            </a:r>
            <a:r>
              <a:rPr lang="en-AU" noProof="0" dirty="0" smtClean="0"/>
              <a:t>.</a:t>
            </a:r>
          </a:p>
          <a:p>
            <a:pPr lvl="3"/>
            <a:endParaRPr lang="en-AU" noProof="0" dirty="0" smtClean="0"/>
          </a:p>
        </p:txBody>
      </p:sp>
      <p:sp>
        <p:nvSpPr>
          <p:cNvPr id="6" name="Picture Placeholder 6"/>
          <p:cNvSpPr>
            <a:spLocks noGrp="1"/>
          </p:cNvSpPr>
          <p:nvPr>
            <p:ph type="pic" sz="quarter" idx="30"/>
          </p:nvPr>
        </p:nvSpPr>
        <p:spPr>
          <a:xfrm>
            <a:off x="4486682" y="2180672"/>
            <a:ext cx="3979985" cy="360085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AU" noProof="0" dirty="0"/>
          </a:p>
        </p:txBody>
      </p:sp>
      <p:sp>
        <p:nvSpPr>
          <p:cNvPr id="7" name="Content Placeholder 8"/>
          <p:cNvSpPr>
            <a:spLocks noGrp="1"/>
          </p:cNvSpPr>
          <p:nvPr>
            <p:ph sz="quarter" idx="31" hasCustomPrompt="1"/>
          </p:nvPr>
        </p:nvSpPr>
        <p:spPr>
          <a:xfrm>
            <a:off x="1175664" y="4129144"/>
            <a:ext cx="2888336" cy="696856"/>
          </a:xfrm>
          <a:prstGeom prst="rect">
            <a:avLst/>
          </a:prstGeom>
        </p:spPr>
        <p:txBody>
          <a:bodyPr>
            <a:normAutofit/>
          </a:bodyPr>
          <a:lstStyle>
            <a:lvl4pPr marL="99060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 smtClean="0"/>
              <a:t>Lorum</a:t>
            </a:r>
            <a:r>
              <a:rPr lang="en-AU" noProof="0" dirty="0" smtClean="0"/>
              <a:t> ipsum </a:t>
            </a:r>
            <a:r>
              <a:rPr lang="en-AU" noProof="0" dirty="0" err="1" smtClean="0"/>
              <a:t>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non </a:t>
            </a:r>
            <a:r>
              <a:rPr lang="en-AU" noProof="0" dirty="0" err="1" smtClean="0"/>
              <a:t>tutte</a:t>
            </a:r>
            <a:r>
              <a:rPr lang="en-AU" noProof="0" dirty="0" smtClean="0"/>
              <a:t> san.</a:t>
            </a:r>
          </a:p>
        </p:txBody>
      </p:sp>
      <p:sp>
        <p:nvSpPr>
          <p:cNvPr id="8" name="Picture Placeholder 11"/>
          <p:cNvSpPr>
            <a:spLocks noGrp="1"/>
          </p:cNvSpPr>
          <p:nvPr>
            <p:ph type="pic" sz="quarter" idx="33"/>
          </p:nvPr>
        </p:nvSpPr>
        <p:spPr>
          <a:xfrm>
            <a:off x="495153" y="4157361"/>
            <a:ext cx="629708" cy="62970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050"/>
            </a:lvl1pPr>
          </a:lstStyle>
          <a:p>
            <a:endParaRPr lang="en-AU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34" hasCustomPrompt="1"/>
          </p:nvPr>
        </p:nvSpPr>
        <p:spPr>
          <a:xfrm>
            <a:off x="1175664" y="4976702"/>
            <a:ext cx="2888336" cy="725598"/>
          </a:xfrm>
          <a:prstGeom prst="rect">
            <a:avLst/>
          </a:prstGeom>
        </p:spPr>
        <p:txBody>
          <a:bodyPr>
            <a:normAutofit/>
          </a:bodyPr>
          <a:lstStyle>
            <a:lvl4pPr marL="99060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err="1" smtClean="0"/>
              <a:t>Lorum</a:t>
            </a:r>
            <a:r>
              <a:rPr lang="en-AU" noProof="0" dirty="0" smtClean="0"/>
              <a:t> ipsum </a:t>
            </a:r>
            <a:r>
              <a:rPr lang="en-AU" noProof="0" dirty="0" err="1" smtClean="0"/>
              <a:t>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non </a:t>
            </a:r>
            <a:r>
              <a:rPr lang="en-AU" noProof="0" dirty="0" err="1" smtClean="0"/>
              <a:t>tutte</a:t>
            </a:r>
            <a:r>
              <a:rPr lang="en-AU" noProof="0" dirty="0" smtClean="0"/>
              <a:t> san.</a:t>
            </a:r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35"/>
          </p:nvPr>
        </p:nvSpPr>
        <p:spPr>
          <a:xfrm>
            <a:off x="495153" y="5022300"/>
            <a:ext cx="629708" cy="62970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050"/>
            </a:lvl1pPr>
          </a:lstStyle>
          <a:p>
            <a:endParaRPr lang="en-AU" noProof="0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460072" y="846666"/>
            <a:ext cx="6397928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 smtClean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303637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AU" noProof="0" dirty="0" smtClean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fld id="{D263D112-7C89-384D-B4FC-664FC949D667}" type="slidenum">
              <a:rPr lang="en-AU" noProof="0" smtClean="0"/>
              <a:pPr/>
              <a:t>‹#›</a:t>
            </a:fld>
            <a:endParaRPr lang="en-AU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AU" noProof="0" dirty="0" smtClean="0"/>
              <a:t>OFFICE  I  FACULTY  I  DEPARTMENT</a:t>
            </a:r>
            <a:endParaRPr lang="en-AU" noProof="0" dirty="0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460072" y="846666"/>
            <a:ext cx="6397928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 smtClean="0"/>
              <a:t>SUBHEAD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32" hasCustomPrompt="1"/>
          </p:nvPr>
        </p:nvSpPr>
        <p:spPr>
          <a:xfrm>
            <a:off x="484188" y="1988829"/>
            <a:ext cx="3610050" cy="2141611"/>
          </a:xfrm>
          <a:prstGeom prst="rect">
            <a:avLst/>
          </a:prstGeom>
        </p:spPr>
        <p:txBody>
          <a:bodyPr/>
          <a:lstStyle>
            <a:lvl3pPr>
              <a:buFontTx/>
              <a:buNone/>
              <a:defRPr lang="en-AU" sz="1800" b="1" kern="1200" cap="none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99060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tabLst>
                <a:tab pos="0" algn="l"/>
              </a:tabLst>
            </a:pPr>
            <a:r>
              <a:rPr lang="en-AU" noProof="0" dirty="0" err="1" smtClean="0"/>
              <a:t>Lorum</a:t>
            </a:r>
            <a:r>
              <a:rPr lang="en-AU" noProof="0" dirty="0" smtClean="0"/>
              <a:t> ipsum </a:t>
            </a:r>
            <a:r>
              <a:rPr lang="en-AU" noProof="0" dirty="0" err="1" smtClean="0"/>
              <a:t>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non </a:t>
            </a:r>
            <a:r>
              <a:rPr lang="en-AU" noProof="0" dirty="0" err="1" smtClean="0"/>
              <a:t>tutte</a:t>
            </a:r>
            <a:r>
              <a:rPr lang="en-AU" noProof="0" dirty="0" smtClean="0"/>
              <a:t> san </a:t>
            </a:r>
            <a:r>
              <a:rPr lang="en-AU" noProof="0" dirty="0" err="1" smtClean="0"/>
              <a:t>toro</a:t>
            </a:r>
            <a:r>
              <a:rPr lang="en-AU" noProof="0" dirty="0" smtClean="0"/>
              <a:t> velum anon san el ease </a:t>
            </a:r>
            <a:r>
              <a:rPr lang="en-AU" noProof="0" dirty="0" err="1" smtClean="0"/>
              <a:t>migliore</a:t>
            </a:r>
            <a:r>
              <a:rPr lang="en-AU" noProof="0" dirty="0" smtClean="0"/>
              <a:t> ute </a:t>
            </a:r>
            <a:r>
              <a:rPr lang="en-AU" noProof="0" dirty="0" err="1" smtClean="0"/>
              <a:t>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non </a:t>
            </a:r>
            <a:r>
              <a:rPr lang="en-AU" noProof="0" dirty="0" err="1" smtClean="0"/>
              <a:t>tutte</a:t>
            </a:r>
            <a:r>
              <a:rPr lang="en-AU" noProof="0" dirty="0" smtClean="0"/>
              <a:t> san </a:t>
            </a:r>
            <a:r>
              <a:rPr lang="en-AU" noProof="0" dirty="0" err="1" smtClean="0"/>
              <a:t>toro</a:t>
            </a:r>
            <a:r>
              <a:rPr lang="en-AU" noProof="0" dirty="0" smtClean="0"/>
              <a:t> velum anon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non </a:t>
            </a:r>
            <a:r>
              <a:rPr lang="en-AU" noProof="0" dirty="0" err="1" smtClean="0"/>
              <a:t>tutte</a:t>
            </a:r>
            <a:r>
              <a:rPr lang="en-AU" noProof="0" dirty="0" smtClean="0"/>
              <a:t> san </a:t>
            </a:r>
            <a:r>
              <a:rPr lang="en-AU" noProof="0" dirty="0" err="1" smtClean="0"/>
              <a:t>toro</a:t>
            </a:r>
            <a:r>
              <a:rPr lang="en-AU" noProof="0" dirty="0" smtClean="0"/>
              <a:t> velum anon </a:t>
            </a:r>
            <a:r>
              <a:rPr lang="en-AU" noProof="0" dirty="0" err="1" smtClean="0"/>
              <a:t>sanel</a:t>
            </a:r>
            <a:r>
              <a:rPr lang="en-AU" noProof="0" dirty="0" smtClean="0"/>
              <a:t> ease </a:t>
            </a:r>
            <a:r>
              <a:rPr lang="en-AU" noProof="0" dirty="0" err="1" smtClean="0"/>
              <a:t>migliore</a:t>
            </a:r>
            <a:r>
              <a:rPr lang="en-AU" noProof="0" dirty="0" smtClean="0"/>
              <a:t> ute.</a:t>
            </a:r>
          </a:p>
          <a:p>
            <a:pPr lvl="3"/>
            <a:endParaRPr lang="en-AU" noProof="0" dirty="0" smtClean="0"/>
          </a:p>
          <a:p>
            <a:pPr lvl="3"/>
            <a:endParaRPr lang="en-AU" noProof="0" dirty="0" smtClean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30"/>
          </p:nvPr>
        </p:nvSpPr>
        <p:spPr>
          <a:xfrm>
            <a:off x="4729238" y="1888572"/>
            <a:ext cx="3737429" cy="360085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AU" noProof="0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31" hasCustomPrompt="1"/>
          </p:nvPr>
        </p:nvSpPr>
        <p:spPr>
          <a:xfrm>
            <a:off x="1022055" y="4262822"/>
            <a:ext cx="1348612" cy="448273"/>
          </a:xfrm>
          <a:prstGeom prst="rect">
            <a:avLst/>
          </a:prstGeom>
        </p:spPr>
        <p:txBody>
          <a:bodyPr>
            <a:noAutofit/>
          </a:bodyPr>
          <a:lstStyle>
            <a:lvl4pPr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tabLst>
                <a:tab pos="0" algn="l"/>
              </a:tabLst>
            </a:pPr>
            <a:r>
              <a:rPr lang="en-AU" noProof="0" dirty="0" err="1" smtClean="0"/>
              <a:t>Lorum</a:t>
            </a:r>
            <a:r>
              <a:rPr lang="en-AU" noProof="0" dirty="0" smtClean="0"/>
              <a:t> um </a:t>
            </a:r>
            <a:r>
              <a:rPr lang="en-AU" noProof="0" dirty="0" err="1" smtClean="0"/>
              <a:t>dolores</a:t>
            </a:r>
            <a:endParaRPr lang="en-AU" noProof="0" dirty="0" smtClean="0"/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33"/>
          </p:nvPr>
        </p:nvSpPr>
        <p:spPr>
          <a:xfrm>
            <a:off x="495153" y="4208766"/>
            <a:ext cx="514799" cy="5147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050"/>
            </a:lvl1pPr>
          </a:lstStyle>
          <a:p>
            <a:endParaRPr lang="en-AU" noProof="0" dirty="0"/>
          </a:p>
        </p:txBody>
      </p:sp>
      <p:sp>
        <p:nvSpPr>
          <p:cNvPr id="13" name="Content Placeholder 8"/>
          <p:cNvSpPr>
            <a:spLocks noGrp="1"/>
          </p:cNvSpPr>
          <p:nvPr>
            <p:ph sz="quarter" idx="34" hasCustomPrompt="1"/>
          </p:nvPr>
        </p:nvSpPr>
        <p:spPr>
          <a:xfrm>
            <a:off x="1022055" y="5013176"/>
            <a:ext cx="1348612" cy="448273"/>
          </a:xfrm>
          <a:prstGeom prst="rect">
            <a:avLst/>
          </a:prstGeom>
        </p:spPr>
        <p:txBody>
          <a:bodyPr>
            <a:noAutofit/>
          </a:bodyPr>
          <a:lstStyle>
            <a:lvl4pPr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tabLst>
                <a:tab pos="0" algn="l"/>
              </a:tabLst>
            </a:pPr>
            <a:r>
              <a:rPr lang="en-AU" noProof="0" dirty="0" err="1" smtClean="0"/>
              <a:t>Lorum</a:t>
            </a:r>
            <a:r>
              <a:rPr lang="en-AU" noProof="0" dirty="0" smtClean="0"/>
              <a:t> </a:t>
            </a:r>
            <a:r>
              <a:rPr lang="en-AU" noProof="0" dirty="0" err="1" smtClean="0"/>
              <a:t>ipsu</a:t>
            </a:r>
            <a:r>
              <a:rPr lang="en-AU" noProof="0" dirty="0" smtClean="0"/>
              <a:t> </a:t>
            </a:r>
            <a:r>
              <a:rPr lang="en-AU" noProof="0" dirty="0" err="1" smtClean="0"/>
              <a:t>dolores</a:t>
            </a:r>
            <a:endParaRPr lang="en-AU" noProof="0" dirty="0" smtClean="0"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35"/>
          </p:nvPr>
        </p:nvSpPr>
        <p:spPr>
          <a:xfrm>
            <a:off x="495153" y="4959120"/>
            <a:ext cx="514799" cy="5147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050"/>
            </a:lvl1pPr>
          </a:lstStyle>
          <a:p>
            <a:endParaRPr lang="en-AU" noProof="0" dirty="0"/>
          </a:p>
        </p:txBody>
      </p:sp>
      <p:sp>
        <p:nvSpPr>
          <p:cNvPr id="15" name="Content Placeholder 8"/>
          <p:cNvSpPr>
            <a:spLocks noGrp="1"/>
          </p:cNvSpPr>
          <p:nvPr>
            <p:ph sz="quarter" idx="36" hasCustomPrompt="1"/>
          </p:nvPr>
        </p:nvSpPr>
        <p:spPr>
          <a:xfrm>
            <a:off x="3065312" y="4262822"/>
            <a:ext cx="1348612" cy="448273"/>
          </a:xfrm>
          <a:prstGeom prst="rect">
            <a:avLst/>
          </a:prstGeom>
        </p:spPr>
        <p:txBody>
          <a:bodyPr>
            <a:noAutofit/>
          </a:bodyPr>
          <a:lstStyle>
            <a:lvl4pPr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tabLst>
                <a:tab pos="0" algn="l"/>
              </a:tabLst>
            </a:pPr>
            <a:r>
              <a:rPr lang="en-AU" noProof="0" dirty="0" err="1" smtClean="0"/>
              <a:t>Lorum</a:t>
            </a:r>
            <a:r>
              <a:rPr lang="en-AU" noProof="0" dirty="0" smtClean="0"/>
              <a:t> um </a:t>
            </a:r>
            <a:r>
              <a:rPr lang="en-AU" noProof="0" dirty="0" err="1" smtClean="0"/>
              <a:t>dolores</a:t>
            </a:r>
            <a:endParaRPr lang="en-AU" noProof="0" dirty="0" smtClean="0"/>
          </a:p>
        </p:txBody>
      </p:sp>
      <p:sp>
        <p:nvSpPr>
          <p:cNvPr id="16" name="Picture Placeholder 11"/>
          <p:cNvSpPr>
            <a:spLocks noGrp="1"/>
          </p:cNvSpPr>
          <p:nvPr>
            <p:ph type="pic" sz="quarter" idx="37"/>
          </p:nvPr>
        </p:nvSpPr>
        <p:spPr>
          <a:xfrm>
            <a:off x="2538410" y="4208766"/>
            <a:ext cx="514799" cy="5147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050"/>
            </a:lvl1pPr>
          </a:lstStyle>
          <a:p>
            <a:endParaRPr lang="en-AU" noProof="0" dirty="0"/>
          </a:p>
        </p:txBody>
      </p:sp>
      <p:sp>
        <p:nvSpPr>
          <p:cNvPr id="17" name="Content Placeholder 8"/>
          <p:cNvSpPr>
            <a:spLocks noGrp="1"/>
          </p:cNvSpPr>
          <p:nvPr>
            <p:ph sz="quarter" idx="38" hasCustomPrompt="1"/>
          </p:nvPr>
        </p:nvSpPr>
        <p:spPr>
          <a:xfrm>
            <a:off x="3065312" y="5013176"/>
            <a:ext cx="1348612" cy="448273"/>
          </a:xfrm>
          <a:prstGeom prst="rect">
            <a:avLst/>
          </a:prstGeom>
        </p:spPr>
        <p:txBody>
          <a:bodyPr>
            <a:noAutofit/>
          </a:bodyPr>
          <a:lstStyle>
            <a:lvl4pPr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tabLst>
                <a:tab pos="0" algn="l"/>
              </a:tabLst>
            </a:pPr>
            <a:r>
              <a:rPr lang="en-AU" noProof="0" dirty="0" err="1" smtClean="0"/>
              <a:t>Lorum</a:t>
            </a:r>
            <a:r>
              <a:rPr lang="en-AU" noProof="0" dirty="0" smtClean="0"/>
              <a:t> um </a:t>
            </a:r>
            <a:r>
              <a:rPr lang="en-AU" noProof="0" dirty="0" err="1" smtClean="0"/>
              <a:t>dolores</a:t>
            </a:r>
            <a:endParaRPr lang="en-AU" noProof="0" dirty="0" smtClean="0"/>
          </a:p>
        </p:txBody>
      </p:sp>
      <p:sp>
        <p:nvSpPr>
          <p:cNvPr id="18" name="Picture Placeholder 11"/>
          <p:cNvSpPr>
            <a:spLocks noGrp="1"/>
          </p:cNvSpPr>
          <p:nvPr>
            <p:ph type="pic" sz="quarter" idx="39"/>
          </p:nvPr>
        </p:nvSpPr>
        <p:spPr>
          <a:xfrm>
            <a:off x="2538410" y="4959120"/>
            <a:ext cx="514799" cy="5147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050"/>
            </a:lvl1pPr>
          </a:lstStyle>
          <a:p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2060860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AU" noProof="0" dirty="0" smtClean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fld id="{D263D112-7C89-384D-B4FC-664FC949D667}" type="slidenum">
              <a:rPr lang="en-AU" noProof="0" smtClean="0"/>
              <a:pPr/>
              <a:t>‹#›</a:t>
            </a:fld>
            <a:endParaRPr lang="en-AU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AU" noProof="0" dirty="0" smtClean="0"/>
              <a:t>OFFICE  I  FACULTY  I  DEPARTMENT</a:t>
            </a:r>
            <a:endParaRPr lang="en-AU" noProof="0" dirty="0"/>
          </a:p>
        </p:txBody>
      </p:sp>
      <p:sp>
        <p:nvSpPr>
          <p:cNvPr id="6" name="Picture Placeholder 6"/>
          <p:cNvSpPr>
            <a:spLocks noGrp="1"/>
          </p:cNvSpPr>
          <p:nvPr>
            <p:ph type="pic" sz="quarter" idx="30" hasCustomPrompt="1"/>
          </p:nvPr>
        </p:nvSpPr>
        <p:spPr>
          <a:xfrm>
            <a:off x="3187095" y="2180672"/>
            <a:ext cx="2927048" cy="3600851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AU" noProof="0" dirty="0" smtClean="0"/>
              <a:t>Click to insert picture or SmartArt</a:t>
            </a:r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460072" y="846666"/>
            <a:ext cx="6397928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 smtClean="0"/>
              <a:t>SUBHEAD</a:t>
            </a:r>
          </a:p>
        </p:txBody>
      </p:sp>
      <p:sp>
        <p:nvSpPr>
          <p:cNvPr id="12" name="Content Placeholder 8"/>
          <p:cNvSpPr>
            <a:spLocks noGrp="1"/>
          </p:cNvSpPr>
          <p:nvPr>
            <p:ph sz="quarter" idx="33" hasCustomPrompt="1"/>
          </p:nvPr>
        </p:nvSpPr>
        <p:spPr>
          <a:xfrm>
            <a:off x="6183272" y="2194560"/>
            <a:ext cx="2562436" cy="815340"/>
          </a:xfrm>
          <a:prstGeom prst="rect">
            <a:avLst/>
          </a:prstGeom>
        </p:spPr>
        <p:txBody>
          <a:bodyPr/>
          <a:lstStyle>
            <a:lvl3pPr>
              <a:lnSpc>
                <a:spcPct val="100000"/>
              </a:lnSpc>
              <a:spcAft>
                <a:spcPts val="0"/>
              </a:spcAft>
              <a:buFontTx/>
              <a:buNone/>
              <a:defRPr lang="en-AU" sz="1800" b="1" kern="1200" cap="none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lnSpc>
                <a:spcPct val="100000"/>
              </a:lnSpc>
              <a:spcAft>
                <a:spcPts val="0"/>
              </a:spcAft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tabLst>
                <a:tab pos="0" algn="l"/>
              </a:tabLst>
            </a:pPr>
            <a:r>
              <a:rPr lang="en-AU" noProof="0" dirty="0" err="1" smtClean="0"/>
              <a:t>Lorum</a:t>
            </a:r>
            <a:r>
              <a:rPr lang="en-AU" noProof="0" dirty="0" smtClean="0"/>
              <a:t> ipsum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idx="1" hasCustomPrompt="1"/>
          </p:nvPr>
        </p:nvSpPr>
        <p:spPr>
          <a:xfrm>
            <a:off x="457200" y="2194560"/>
            <a:ext cx="2562019" cy="31183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>
              <a:buFontTx/>
              <a:buNone/>
              <a:defRPr lang="en-AU" sz="1800" b="1" kern="1200" cap="none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Third level</a:t>
            </a:r>
          </a:p>
          <a:p>
            <a:pPr marL="0" marR="0" lvl="3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lang="en-AU" noProof="0" dirty="0" err="1" smtClean="0"/>
              <a:t>Lorum</a:t>
            </a:r>
            <a:r>
              <a:rPr lang="en-AU" noProof="0" dirty="0" smtClean="0"/>
              <a:t> ipsum </a:t>
            </a:r>
            <a:r>
              <a:rPr lang="en-AU" noProof="0" dirty="0" err="1" smtClean="0"/>
              <a:t>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non </a:t>
            </a:r>
            <a:r>
              <a:rPr lang="en-AU" noProof="0" dirty="0" err="1" smtClean="0"/>
              <a:t>tutte</a:t>
            </a:r>
            <a:r>
              <a:rPr lang="en-AU" noProof="0" dirty="0" smtClean="0"/>
              <a:t> san </a:t>
            </a:r>
            <a:r>
              <a:rPr lang="en-AU" noProof="0" dirty="0" err="1" smtClean="0"/>
              <a:t>toro</a:t>
            </a:r>
            <a:r>
              <a:rPr lang="en-AU" noProof="0" dirty="0" smtClean="0"/>
              <a:t> velum anon </a:t>
            </a:r>
            <a:r>
              <a:rPr lang="en-AU" noProof="0" dirty="0" err="1" smtClean="0"/>
              <a:t>il</a:t>
            </a:r>
            <a:r>
              <a:rPr lang="en-AU" noProof="0" dirty="0" smtClean="0"/>
              <a:t> se. </a:t>
            </a:r>
            <a:r>
              <a:rPr lang="en-AU" noProof="0" dirty="0" err="1" smtClean="0"/>
              <a:t>Lorum</a:t>
            </a:r>
            <a:r>
              <a:rPr lang="en-AU" noProof="0" dirty="0" smtClean="0"/>
              <a:t> ipsum </a:t>
            </a:r>
            <a:r>
              <a:rPr lang="en-AU" noProof="0" dirty="0" err="1" smtClean="0"/>
              <a:t>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non </a:t>
            </a:r>
            <a:r>
              <a:rPr lang="en-AU" noProof="0" dirty="0" err="1" smtClean="0"/>
              <a:t>tutte</a:t>
            </a:r>
            <a:r>
              <a:rPr lang="en-AU" noProof="0" dirty="0" smtClean="0"/>
              <a:t> san </a:t>
            </a:r>
            <a:r>
              <a:rPr lang="en-AU" noProof="0" dirty="0" err="1" smtClean="0"/>
              <a:t>toro</a:t>
            </a:r>
            <a:r>
              <a:rPr lang="en-AU" noProof="0" dirty="0" smtClean="0"/>
              <a:t> velum anon </a:t>
            </a:r>
            <a:r>
              <a:rPr lang="en-AU" noProof="0" dirty="0" err="1" smtClean="0"/>
              <a:t>il</a:t>
            </a:r>
            <a:r>
              <a:rPr lang="en-AU" noProof="0" dirty="0" smtClean="0"/>
              <a:t> se.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34" hasCustomPrompt="1"/>
          </p:nvPr>
        </p:nvSpPr>
        <p:spPr>
          <a:xfrm>
            <a:off x="6183272" y="3140968"/>
            <a:ext cx="2562436" cy="815340"/>
          </a:xfrm>
          <a:prstGeom prst="rect">
            <a:avLst/>
          </a:prstGeom>
        </p:spPr>
        <p:txBody>
          <a:bodyPr/>
          <a:lstStyle>
            <a:lvl3pPr>
              <a:lnSpc>
                <a:spcPct val="100000"/>
              </a:lnSpc>
              <a:spcAft>
                <a:spcPts val="0"/>
              </a:spcAft>
              <a:buFontTx/>
              <a:buNone/>
              <a:defRPr lang="en-AU" sz="1800" b="1" kern="1200" cap="none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lnSpc>
                <a:spcPct val="100000"/>
              </a:lnSpc>
              <a:spcAft>
                <a:spcPts val="0"/>
              </a:spcAft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tabLst>
                <a:tab pos="0" algn="l"/>
              </a:tabLst>
            </a:pPr>
            <a:r>
              <a:rPr lang="en-AU" noProof="0" dirty="0" err="1" smtClean="0"/>
              <a:t>Lorum</a:t>
            </a:r>
            <a:r>
              <a:rPr lang="en-AU" noProof="0" dirty="0" smtClean="0"/>
              <a:t> ipsum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35" hasCustomPrompt="1"/>
          </p:nvPr>
        </p:nvSpPr>
        <p:spPr>
          <a:xfrm>
            <a:off x="6183272" y="4077072"/>
            <a:ext cx="2562436" cy="815340"/>
          </a:xfrm>
          <a:prstGeom prst="rect">
            <a:avLst/>
          </a:prstGeom>
        </p:spPr>
        <p:txBody>
          <a:bodyPr/>
          <a:lstStyle>
            <a:lvl3pPr>
              <a:lnSpc>
                <a:spcPct val="100000"/>
              </a:lnSpc>
              <a:spcAft>
                <a:spcPts val="0"/>
              </a:spcAft>
              <a:buFontTx/>
              <a:buNone/>
              <a:defRPr lang="en-AU" sz="1800" b="1" kern="1200" cap="none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lnSpc>
                <a:spcPct val="100000"/>
              </a:lnSpc>
              <a:spcAft>
                <a:spcPts val="0"/>
              </a:spcAft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tabLst>
                <a:tab pos="0" algn="l"/>
              </a:tabLst>
            </a:pPr>
            <a:r>
              <a:rPr lang="en-AU" noProof="0" dirty="0" err="1" smtClean="0"/>
              <a:t>Lorum</a:t>
            </a:r>
            <a:r>
              <a:rPr lang="en-AU" noProof="0" dirty="0" smtClean="0"/>
              <a:t> ipsum</a:t>
            </a:r>
          </a:p>
        </p:txBody>
      </p:sp>
      <p:sp>
        <p:nvSpPr>
          <p:cNvPr id="13" name="Content Placeholder 8"/>
          <p:cNvSpPr>
            <a:spLocks noGrp="1"/>
          </p:cNvSpPr>
          <p:nvPr>
            <p:ph sz="quarter" idx="36" hasCustomPrompt="1"/>
          </p:nvPr>
        </p:nvSpPr>
        <p:spPr>
          <a:xfrm>
            <a:off x="6183272" y="5023480"/>
            <a:ext cx="2562436" cy="815340"/>
          </a:xfrm>
          <a:prstGeom prst="rect">
            <a:avLst/>
          </a:prstGeom>
        </p:spPr>
        <p:txBody>
          <a:bodyPr/>
          <a:lstStyle>
            <a:lvl3pPr>
              <a:lnSpc>
                <a:spcPct val="100000"/>
              </a:lnSpc>
              <a:spcAft>
                <a:spcPts val="0"/>
              </a:spcAft>
              <a:buFontTx/>
              <a:buNone/>
              <a:defRPr lang="en-AU" sz="1800" b="1" kern="1200" cap="none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lnSpc>
                <a:spcPct val="100000"/>
              </a:lnSpc>
              <a:spcAft>
                <a:spcPts val="0"/>
              </a:spcAft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tabLst>
                <a:tab pos="0" algn="l"/>
              </a:tabLst>
            </a:pPr>
            <a:r>
              <a:rPr lang="en-AU" noProof="0" dirty="0" err="1" smtClean="0"/>
              <a:t>Lorum</a:t>
            </a:r>
            <a:r>
              <a:rPr lang="en-AU" noProof="0" dirty="0" smtClean="0"/>
              <a:t> ipsum</a:t>
            </a:r>
          </a:p>
        </p:txBody>
      </p:sp>
    </p:spTree>
    <p:extLst>
      <p:ext uri="{BB962C8B-B14F-4D97-AF65-F5344CB8AC3E}">
        <p14:creationId xmlns:p14="http://schemas.microsoft.com/office/powerpoint/2010/main" val="3856409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AU" noProof="0" dirty="0" smtClean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3D112-7C89-384D-B4FC-664FC949D667}" type="slidenum">
              <a:rPr lang="en-AU" noProof="0" smtClean="0"/>
              <a:pPr/>
              <a:t>‹#›</a:t>
            </a:fld>
            <a:endParaRPr lang="en-AU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AU" noProof="0" dirty="0" smtClean="0"/>
              <a:t>OFFICE  I  FACULTY  I  DEPARTMENT</a:t>
            </a:r>
            <a:endParaRPr lang="en-AU" noProof="0"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460072" y="846666"/>
            <a:ext cx="6397928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 smtClean="0"/>
              <a:t>SUBHEAD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30" hasCustomPrompt="1"/>
          </p:nvPr>
        </p:nvSpPr>
        <p:spPr>
          <a:xfrm>
            <a:off x="6779347" y="2000762"/>
            <a:ext cx="1251816" cy="134524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AU" noProof="0" dirty="0" smtClean="0"/>
              <a:t>Click to insert picture or SmartArt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idx="1" hasCustomPrompt="1"/>
          </p:nvPr>
        </p:nvSpPr>
        <p:spPr>
          <a:xfrm>
            <a:off x="457200" y="3809845"/>
            <a:ext cx="8177098" cy="2316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4pPr>
              <a:buFontTx/>
              <a:buNone/>
              <a:defRPr lang="en-US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AU" sz="1800" b="0" kern="1200" cap="none" dirty="0" err="1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5pPr>
          </a:lstStyle>
          <a:p>
            <a:pPr marL="0" marR="0" lvl="3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lang="en-AU" noProof="0" dirty="0" err="1" smtClean="0"/>
              <a:t>Lorum</a:t>
            </a:r>
            <a:r>
              <a:rPr lang="en-AU" noProof="0" dirty="0" smtClean="0"/>
              <a:t> ipsum </a:t>
            </a:r>
            <a:r>
              <a:rPr lang="en-AU" noProof="0" dirty="0" err="1" smtClean="0"/>
              <a:t>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non </a:t>
            </a:r>
            <a:r>
              <a:rPr lang="en-AU" noProof="0" dirty="0" err="1" smtClean="0"/>
              <a:t>tutte</a:t>
            </a:r>
            <a:r>
              <a:rPr lang="en-AU" noProof="0" dirty="0" smtClean="0"/>
              <a:t> san </a:t>
            </a:r>
            <a:r>
              <a:rPr lang="en-AU" noProof="0" dirty="0" err="1" smtClean="0"/>
              <a:t>toror</a:t>
            </a:r>
            <a:r>
              <a:rPr lang="en-AU" noProof="0" dirty="0" smtClean="0"/>
              <a:t> velum anon </a:t>
            </a:r>
            <a:r>
              <a:rPr lang="en-AU" noProof="0" dirty="0" err="1" smtClean="0"/>
              <a:t>vel</a:t>
            </a:r>
            <a:r>
              <a:rPr lang="en-AU" noProof="0" dirty="0" smtClean="0"/>
              <a:t> </a:t>
            </a:r>
            <a:r>
              <a:rPr lang="en-AU" noProof="0" dirty="0" err="1" smtClean="0"/>
              <a:t>belici</a:t>
            </a:r>
            <a:r>
              <a:rPr lang="en-AU" noProof="0" dirty="0" smtClean="0"/>
              <a:t> </a:t>
            </a:r>
            <a:r>
              <a:rPr lang="en-AU" noProof="0" dirty="0" err="1" smtClean="0"/>
              <a:t>doro</a:t>
            </a:r>
            <a:r>
              <a:rPr lang="en-AU" noProof="0" dirty="0" smtClean="0"/>
              <a:t> </a:t>
            </a:r>
            <a:r>
              <a:rPr lang="en-AU" noProof="0" dirty="0" err="1" smtClean="0"/>
              <a:t>ano</a:t>
            </a:r>
            <a:r>
              <a:rPr lang="en-AU" noProof="0" dirty="0" smtClean="0"/>
              <a:t> </a:t>
            </a:r>
            <a:r>
              <a:rPr lang="en-AU" noProof="0" dirty="0" err="1" smtClean="0"/>
              <a:t>astro</a:t>
            </a:r>
            <a:r>
              <a:rPr lang="en-AU" noProof="0" dirty="0" smtClean="0"/>
              <a:t> </a:t>
            </a:r>
            <a:r>
              <a:rPr lang="en-AU" noProof="0" dirty="0" err="1" smtClean="0"/>
              <a:t>il</a:t>
            </a:r>
            <a:r>
              <a:rPr lang="en-AU" noProof="0" dirty="0" smtClean="0"/>
              <a:t> </a:t>
            </a:r>
            <a:r>
              <a:rPr lang="en-AU" noProof="0" dirty="0" err="1" smtClean="0"/>
              <a:t>tores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adde</a:t>
            </a:r>
            <a:r>
              <a:rPr lang="en-AU" noProof="0" dirty="0" smtClean="0"/>
              <a:t>  </a:t>
            </a:r>
            <a:r>
              <a:rPr lang="en-AU" noProof="0" dirty="0" err="1" smtClean="0"/>
              <a:t>eildolores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non </a:t>
            </a:r>
            <a:r>
              <a:rPr lang="en-AU" noProof="0" dirty="0" err="1" smtClean="0"/>
              <a:t>tutte</a:t>
            </a:r>
            <a:r>
              <a:rPr lang="en-AU" noProof="0" dirty="0" smtClean="0"/>
              <a:t> san </a:t>
            </a:r>
            <a:r>
              <a:rPr lang="en-AU" noProof="0" dirty="0" err="1" smtClean="0"/>
              <a:t>toror</a:t>
            </a:r>
            <a:r>
              <a:rPr lang="en-AU" noProof="0" dirty="0" smtClean="0"/>
              <a:t> velum anon </a:t>
            </a:r>
            <a:r>
              <a:rPr lang="en-AU" noProof="0" dirty="0" err="1" smtClean="0"/>
              <a:t>vel</a:t>
            </a:r>
            <a:r>
              <a:rPr lang="en-AU" noProof="0" dirty="0" smtClean="0"/>
              <a:t> </a:t>
            </a:r>
            <a:r>
              <a:rPr lang="en-AU" noProof="0" dirty="0" err="1" smtClean="0"/>
              <a:t>belici</a:t>
            </a:r>
            <a:r>
              <a:rPr lang="en-AU" noProof="0" dirty="0" smtClean="0"/>
              <a:t> </a:t>
            </a:r>
            <a:r>
              <a:rPr lang="en-AU" noProof="0" dirty="0" err="1" smtClean="0"/>
              <a:t>doro</a:t>
            </a:r>
            <a:r>
              <a:rPr lang="en-AU" noProof="0" dirty="0" smtClean="0"/>
              <a:t> </a:t>
            </a:r>
            <a:r>
              <a:rPr lang="en-AU" noProof="0" dirty="0" err="1" smtClean="0"/>
              <a:t>ano</a:t>
            </a:r>
            <a:r>
              <a:rPr lang="en-AU" noProof="0" dirty="0" smtClean="0"/>
              <a:t> </a:t>
            </a:r>
            <a:r>
              <a:rPr lang="en-AU" noProof="0" dirty="0" err="1" smtClean="0"/>
              <a:t>astro</a:t>
            </a:r>
            <a:r>
              <a:rPr lang="en-AU" noProof="0" dirty="0" smtClean="0"/>
              <a:t> </a:t>
            </a:r>
            <a:r>
              <a:rPr lang="en-AU" noProof="0" dirty="0" err="1" smtClean="0"/>
              <a:t>il</a:t>
            </a:r>
            <a:r>
              <a:rPr lang="en-AU" noProof="0" dirty="0" smtClean="0"/>
              <a:t> </a:t>
            </a:r>
            <a:r>
              <a:rPr lang="en-AU" noProof="0" dirty="0" err="1" smtClean="0"/>
              <a:t>tores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adde</a:t>
            </a:r>
            <a:r>
              <a:rPr lang="en-AU" noProof="0" dirty="0" smtClean="0"/>
              <a:t> a </a:t>
            </a:r>
            <a:r>
              <a:rPr lang="en-AU" noProof="0" dirty="0" err="1" smtClean="0"/>
              <a:t>eil</a:t>
            </a:r>
            <a:r>
              <a:rPr lang="en-AU" noProof="0" dirty="0" smtClean="0"/>
              <a:t> </a:t>
            </a:r>
            <a:r>
              <a:rPr lang="en-AU" noProof="0" dirty="0" err="1" smtClean="0"/>
              <a:t>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non </a:t>
            </a:r>
            <a:r>
              <a:rPr lang="en-AU" noProof="0" dirty="0" err="1" smtClean="0"/>
              <a:t>tutte</a:t>
            </a:r>
            <a:r>
              <a:rPr lang="en-AU" noProof="0" dirty="0" smtClean="0"/>
              <a:t> san </a:t>
            </a:r>
            <a:r>
              <a:rPr lang="en-AU" noProof="0" dirty="0" err="1" smtClean="0"/>
              <a:t>toror</a:t>
            </a:r>
            <a:r>
              <a:rPr lang="en-AU" noProof="0" dirty="0" smtClean="0"/>
              <a:t> velum anon </a:t>
            </a:r>
            <a:r>
              <a:rPr lang="en-AU" noProof="0" dirty="0" err="1" smtClean="0"/>
              <a:t>vel</a:t>
            </a:r>
            <a:r>
              <a:rPr lang="en-AU" noProof="0" dirty="0" smtClean="0"/>
              <a:t> </a:t>
            </a:r>
            <a:r>
              <a:rPr lang="en-AU" noProof="0" dirty="0" err="1" smtClean="0"/>
              <a:t>belici</a:t>
            </a:r>
            <a:r>
              <a:rPr lang="en-AU" noProof="0" dirty="0" smtClean="0"/>
              <a:t> </a:t>
            </a:r>
            <a:r>
              <a:rPr lang="en-AU" noProof="0" dirty="0" err="1" smtClean="0"/>
              <a:t>doro</a:t>
            </a:r>
            <a:r>
              <a:rPr lang="en-AU" noProof="0" dirty="0" smtClean="0"/>
              <a:t> </a:t>
            </a:r>
            <a:r>
              <a:rPr lang="en-AU" noProof="0" dirty="0" err="1" smtClean="0"/>
              <a:t>ano</a:t>
            </a:r>
            <a:r>
              <a:rPr lang="en-AU" noProof="0" dirty="0" smtClean="0"/>
              <a:t> </a:t>
            </a:r>
            <a:r>
              <a:rPr lang="en-AU" noProof="0" dirty="0" err="1" smtClean="0"/>
              <a:t>astro</a:t>
            </a:r>
            <a:r>
              <a:rPr lang="en-AU" noProof="0" dirty="0" smtClean="0"/>
              <a:t> </a:t>
            </a:r>
            <a:r>
              <a:rPr lang="en-AU" noProof="0" dirty="0" err="1" smtClean="0"/>
              <a:t>il</a:t>
            </a:r>
            <a:r>
              <a:rPr lang="en-AU" noProof="0" dirty="0" smtClean="0"/>
              <a:t> </a:t>
            </a:r>
            <a:r>
              <a:rPr lang="en-AU" noProof="0" dirty="0" err="1" smtClean="0"/>
              <a:t>tores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adde</a:t>
            </a:r>
            <a:r>
              <a:rPr lang="en-AU" noProof="0" dirty="0" smtClean="0"/>
              <a:t> a </a:t>
            </a:r>
            <a:r>
              <a:rPr lang="en-AU" noProof="0" dirty="0" err="1" smtClean="0"/>
              <a:t>eil</a:t>
            </a:r>
            <a:r>
              <a:rPr lang="en-AU" noProof="0" dirty="0" smtClean="0"/>
              <a:t>.</a:t>
            </a:r>
          </a:p>
          <a:p>
            <a:pPr marL="0" marR="0" lvl="3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lang="en-AU" noProof="0" dirty="0" err="1" smtClean="0"/>
              <a:t>Lorum</a:t>
            </a:r>
            <a:r>
              <a:rPr lang="en-AU" noProof="0" dirty="0" smtClean="0"/>
              <a:t> ipsum </a:t>
            </a:r>
            <a:r>
              <a:rPr lang="en-AU" noProof="0" dirty="0" err="1" smtClean="0"/>
              <a:t>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non </a:t>
            </a:r>
            <a:r>
              <a:rPr lang="en-AU" noProof="0" dirty="0" err="1" smtClean="0"/>
              <a:t>tutte</a:t>
            </a:r>
            <a:r>
              <a:rPr lang="en-AU" noProof="0" dirty="0" smtClean="0"/>
              <a:t> san </a:t>
            </a:r>
            <a:r>
              <a:rPr lang="en-AU" noProof="0" dirty="0" err="1" smtClean="0"/>
              <a:t>toror</a:t>
            </a:r>
            <a:r>
              <a:rPr lang="en-AU" noProof="0" dirty="0" smtClean="0"/>
              <a:t> velum anon </a:t>
            </a:r>
            <a:r>
              <a:rPr lang="en-AU" noProof="0" dirty="0" err="1" smtClean="0"/>
              <a:t>vel</a:t>
            </a:r>
            <a:r>
              <a:rPr lang="en-AU" noProof="0" dirty="0" smtClean="0"/>
              <a:t> </a:t>
            </a:r>
            <a:r>
              <a:rPr lang="en-AU" noProof="0" dirty="0" err="1" smtClean="0"/>
              <a:t>belici</a:t>
            </a:r>
            <a:r>
              <a:rPr lang="en-AU" noProof="0" dirty="0" smtClean="0"/>
              <a:t> </a:t>
            </a:r>
            <a:r>
              <a:rPr lang="en-AU" noProof="0" dirty="0" err="1" smtClean="0"/>
              <a:t>doro</a:t>
            </a:r>
            <a:r>
              <a:rPr lang="en-AU" noProof="0" dirty="0" smtClean="0"/>
              <a:t> </a:t>
            </a:r>
            <a:r>
              <a:rPr lang="en-AU" noProof="0" dirty="0" err="1" smtClean="0"/>
              <a:t>ano</a:t>
            </a:r>
            <a:r>
              <a:rPr lang="en-AU" noProof="0" dirty="0" smtClean="0"/>
              <a:t> </a:t>
            </a:r>
            <a:r>
              <a:rPr lang="en-AU" noProof="0" dirty="0" err="1" smtClean="0"/>
              <a:t>astro</a:t>
            </a:r>
            <a:r>
              <a:rPr lang="en-AU" noProof="0" dirty="0" smtClean="0"/>
              <a:t> </a:t>
            </a:r>
            <a:r>
              <a:rPr lang="en-AU" noProof="0" dirty="0" err="1" smtClean="0"/>
              <a:t>il</a:t>
            </a:r>
            <a:r>
              <a:rPr lang="en-AU" noProof="0" dirty="0" smtClean="0"/>
              <a:t> </a:t>
            </a:r>
            <a:r>
              <a:rPr lang="en-AU" noProof="0" dirty="0" err="1" smtClean="0"/>
              <a:t>tores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adde</a:t>
            </a:r>
            <a:r>
              <a:rPr lang="en-AU" noProof="0" dirty="0" smtClean="0"/>
              <a:t>  </a:t>
            </a:r>
            <a:r>
              <a:rPr lang="en-AU" noProof="0" dirty="0" err="1" smtClean="0"/>
              <a:t>eildolores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non </a:t>
            </a:r>
            <a:r>
              <a:rPr lang="en-AU" noProof="0" dirty="0" err="1" smtClean="0"/>
              <a:t>tutte</a:t>
            </a:r>
            <a:r>
              <a:rPr lang="en-AU" noProof="0" dirty="0" smtClean="0"/>
              <a:t> san </a:t>
            </a:r>
            <a:r>
              <a:rPr lang="en-AU" noProof="0" dirty="0" err="1" smtClean="0"/>
              <a:t>toror</a:t>
            </a:r>
            <a:r>
              <a:rPr lang="en-AU" noProof="0" dirty="0" smtClean="0"/>
              <a:t> velum anon </a:t>
            </a:r>
            <a:r>
              <a:rPr lang="en-AU" noProof="0" dirty="0" err="1" smtClean="0"/>
              <a:t>vel</a:t>
            </a:r>
            <a:r>
              <a:rPr lang="en-AU" noProof="0" dirty="0" smtClean="0"/>
              <a:t> </a:t>
            </a:r>
            <a:r>
              <a:rPr lang="en-AU" noProof="0" dirty="0" err="1" smtClean="0"/>
              <a:t>belici</a:t>
            </a:r>
            <a:r>
              <a:rPr lang="en-AU" noProof="0" dirty="0" smtClean="0"/>
              <a:t> </a:t>
            </a:r>
            <a:r>
              <a:rPr lang="en-AU" noProof="0" dirty="0" err="1" smtClean="0"/>
              <a:t>doro</a:t>
            </a:r>
            <a:r>
              <a:rPr lang="en-AU" noProof="0" dirty="0" smtClean="0"/>
              <a:t> </a:t>
            </a:r>
            <a:r>
              <a:rPr lang="en-AU" noProof="0" dirty="0" err="1" smtClean="0"/>
              <a:t>ano</a:t>
            </a:r>
            <a:r>
              <a:rPr lang="en-AU" noProof="0" dirty="0" smtClean="0"/>
              <a:t> </a:t>
            </a:r>
            <a:r>
              <a:rPr lang="en-AU" noProof="0" dirty="0" err="1" smtClean="0"/>
              <a:t>astro</a:t>
            </a:r>
            <a:r>
              <a:rPr lang="en-AU" noProof="0" dirty="0" smtClean="0"/>
              <a:t> </a:t>
            </a:r>
            <a:r>
              <a:rPr lang="en-AU" noProof="0" dirty="0" err="1" smtClean="0"/>
              <a:t>il</a:t>
            </a:r>
            <a:r>
              <a:rPr lang="en-AU" noProof="0" dirty="0" smtClean="0"/>
              <a:t> </a:t>
            </a:r>
            <a:r>
              <a:rPr lang="en-AU" noProof="0" dirty="0" err="1" smtClean="0"/>
              <a:t>tores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adde</a:t>
            </a:r>
            <a:r>
              <a:rPr lang="en-AU" noProof="0" dirty="0" smtClean="0"/>
              <a:t> a </a:t>
            </a:r>
            <a:r>
              <a:rPr lang="en-AU" noProof="0" dirty="0" err="1" smtClean="0"/>
              <a:t>eil</a:t>
            </a:r>
            <a:r>
              <a:rPr lang="en-AU" noProof="0" dirty="0" smtClean="0"/>
              <a:t> </a:t>
            </a:r>
            <a:r>
              <a:rPr lang="en-AU" noProof="0" dirty="0" err="1" smtClean="0"/>
              <a:t>dolores</a:t>
            </a:r>
            <a:r>
              <a:rPr lang="en-AU" noProof="0" dirty="0" smtClean="0"/>
              <a:t> </a:t>
            </a:r>
            <a:r>
              <a:rPr lang="en-AU" noProof="0" dirty="0" err="1" smtClean="0"/>
              <a:t>melior</a:t>
            </a:r>
            <a:r>
              <a:rPr lang="en-AU" noProof="0" dirty="0" smtClean="0"/>
              <a:t> non </a:t>
            </a:r>
            <a:r>
              <a:rPr lang="en-AU" noProof="0" dirty="0" err="1" smtClean="0"/>
              <a:t>tutte</a:t>
            </a:r>
            <a:r>
              <a:rPr lang="en-AU" noProof="0" dirty="0" smtClean="0"/>
              <a:t> san </a:t>
            </a:r>
            <a:r>
              <a:rPr lang="en-AU" noProof="0" dirty="0" err="1" smtClean="0"/>
              <a:t>toror</a:t>
            </a:r>
            <a:r>
              <a:rPr lang="en-AU" noProof="0" dirty="0" smtClean="0"/>
              <a:t> velum </a:t>
            </a:r>
            <a:r>
              <a:rPr lang="en-AU" noProof="0" dirty="0" err="1" smtClean="0"/>
              <a:t>ano</a:t>
            </a:r>
            <a:r>
              <a:rPr lang="en-AU" noProof="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74501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AU" noProof="0" dirty="0" smtClean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3D112-7C89-384D-B4FC-664FC949D667}" type="slidenum">
              <a:rPr lang="en-AU" noProof="0" smtClean="0"/>
              <a:pPr/>
              <a:t>‹#›</a:t>
            </a:fld>
            <a:endParaRPr lang="en-AU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AU" noProof="0" dirty="0" smtClean="0"/>
              <a:t>OFFICE  I  FACULTY  I  DEPARTMENT</a:t>
            </a:r>
            <a:endParaRPr lang="en-AU" noProof="0" dirty="0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460072" y="846666"/>
            <a:ext cx="6397928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 smtClean="0"/>
              <a:t>SUBHEAD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30"/>
          </p:nvPr>
        </p:nvSpPr>
        <p:spPr>
          <a:xfrm>
            <a:off x="527537" y="2024299"/>
            <a:ext cx="690562" cy="6889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AU" noProof="0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31"/>
          </p:nvPr>
        </p:nvSpPr>
        <p:spPr>
          <a:xfrm>
            <a:off x="527537" y="3045764"/>
            <a:ext cx="690562" cy="6889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AU" noProof="0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32"/>
          </p:nvPr>
        </p:nvSpPr>
        <p:spPr>
          <a:xfrm>
            <a:off x="527537" y="4049035"/>
            <a:ext cx="690562" cy="6889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AU" noProof="0" dirty="0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33"/>
          </p:nvPr>
        </p:nvSpPr>
        <p:spPr>
          <a:xfrm>
            <a:off x="527537" y="5029908"/>
            <a:ext cx="690562" cy="6889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AU" noProof="0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34" hasCustomPrompt="1"/>
          </p:nvPr>
        </p:nvSpPr>
        <p:spPr>
          <a:xfrm>
            <a:off x="1444626" y="2081827"/>
            <a:ext cx="6656956" cy="556611"/>
          </a:xfrm>
          <a:prstGeom prst="rect">
            <a:avLst/>
          </a:prstGeom>
        </p:spPr>
        <p:txBody>
          <a:bodyPr>
            <a:normAutofit/>
          </a:bodyPr>
          <a:lstStyle>
            <a:lvl4pPr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tabLst>
                <a:tab pos="0" algn="l"/>
              </a:tabLst>
            </a:pPr>
            <a:r>
              <a:rPr lang="en-AU" noProof="0" dirty="0" smtClean="0"/>
              <a:t>Fourth level</a:t>
            </a:r>
          </a:p>
        </p:txBody>
      </p:sp>
      <p:sp>
        <p:nvSpPr>
          <p:cNvPr id="14" name="Content Placeholder 12"/>
          <p:cNvSpPr>
            <a:spLocks noGrp="1"/>
          </p:cNvSpPr>
          <p:nvPr>
            <p:ph sz="quarter" idx="35" hasCustomPrompt="1"/>
          </p:nvPr>
        </p:nvSpPr>
        <p:spPr>
          <a:xfrm>
            <a:off x="1444626" y="3071379"/>
            <a:ext cx="6656956" cy="556611"/>
          </a:xfrm>
          <a:prstGeom prst="rect">
            <a:avLst/>
          </a:prstGeom>
        </p:spPr>
        <p:txBody>
          <a:bodyPr>
            <a:normAutofit/>
          </a:bodyPr>
          <a:lstStyle>
            <a:lvl4pPr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tabLst>
                <a:tab pos="0" algn="l"/>
              </a:tabLst>
            </a:pPr>
            <a:r>
              <a:rPr lang="en-AU" noProof="0" dirty="0" smtClean="0"/>
              <a:t>Fourth level</a:t>
            </a:r>
          </a:p>
        </p:txBody>
      </p:sp>
      <p:sp>
        <p:nvSpPr>
          <p:cNvPr id="15" name="Content Placeholder 12"/>
          <p:cNvSpPr>
            <a:spLocks noGrp="1"/>
          </p:cNvSpPr>
          <p:nvPr>
            <p:ph sz="quarter" idx="36" hasCustomPrompt="1"/>
          </p:nvPr>
        </p:nvSpPr>
        <p:spPr>
          <a:xfrm>
            <a:off x="1444626" y="4071272"/>
            <a:ext cx="6656956" cy="556611"/>
          </a:xfrm>
          <a:prstGeom prst="rect">
            <a:avLst/>
          </a:prstGeom>
        </p:spPr>
        <p:txBody>
          <a:bodyPr>
            <a:normAutofit/>
          </a:bodyPr>
          <a:lstStyle>
            <a:lvl4pPr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tabLst>
                <a:tab pos="0" algn="l"/>
              </a:tabLst>
            </a:pPr>
            <a:r>
              <a:rPr lang="en-AU" noProof="0" dirty="0" smtClean="0"/>
              <a:t>Fourth level</a:t>
            </a:r>
          </a:p>
        </p:txBody>
      </p:sp>
      <p:sp>
        <p:nvSpPr>
          <p:cNvPr id="16" name="Content Placeholder 12"/>
          <p:cNvSpPr>
            <a:spLocks noGrp="1"/>
          </p:cNvSpPr>
          <p:nvPr>
            <p:ph sz="quarter" idx="37" hasCustomPrompt="1"/>
          </p:nvPr>
        </p:nvSpPr>
        <p:spPr>
          <a:xfrm>
            <a:off x="1444626" y="5062946"/>
            <a:ext cx="6656956" cy="556611"/>
          </a:xfrm>
          <a:prstGeom prst="rect">
            <a:avLst/>
          </a:prstGeom>
        </p:spPr>
        <p:txBody>
          <a:bodyPr>
            <a:normAutofit/>
          </a:bodyPr>
          <a:lstStyle>
            <a:lvl4pPr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tabLst>
                <a:tab pos="0" algn="l"/>
              </a:tabLst>
            </a:pPr>
            <a:r>
              <a:rPr lang="en-AU" noProof="0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99044552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 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AU" noProof="0" dirty="0" smtClean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3D112-7C89-384D-B4FC-664FC949D667}" type="slidenum">
              <a:rPr lang="en-AU" noProof="0" smtClean="0"/>
              <a:pPr/>
              <a:t>‹#›</a:t>
            </a:fld>
            <a:endParaRPr lang="en-AU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AU" noProof="0" dirty="0" smtClean="0"/>
              <a:t>OFFICE  I  FACULTY  I  DEPARTMENT</a:t>
            </a:r>
            <a:endParaRPr lang="en-AU" noProof="0" dirty="0"/>
          </a:p>
        </p:txBody>
      </p:sp>
      <p:sp>
        <p:nvSpPr>
          <p:cNvPr id="5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394521" y="2727472"/>
            <a:ext cx="1869068" cy="3429004"/>
          </a:xfrm>
          <a:prstGeom prst="rect">
            <a:avLst/>
          </a:prstGeom>
        </p:spPr>
        <p:txBody>
          <a:bodyPr/>
          <a:lstStyle>
            <a:lvl3pPr marL="723900" indent="0"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tabLst>
                <a:tab pos="0" algn="l"/>
              </a:tabLst>
            </a:pPr>
            <a:r>
              <a:rPr lang="en-AU" noProof="0" dirty="0" smtClean="0"/>
              <a:t>Fourth level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460072" y="846666"/>
            <a:ext cx="6397928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 smtClean="0"/>
              <a:t>SUBHEAD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sz="quarter" idx="21" hasCustomPrompt="1"/>
          </p:nvPr>
        </p:nvSpPr>
        <p:spPr>
          <a:xfrm>
            <a:off x="0" y="1883943"/>
            <a:ext cx="2284913" cy="319663"/>
          </a:xfrm>
          <a:prstGeom prst="rect">
            <a:avLst/>
          </a:prstGeom>
        </p:spPr>
        <p:txBody>
          <a:bodyPr/>
          <a:lstStyle>
            <a:lvl3pPr algn="ctr">
              <a:defRPr>
                <a:solidFill>
                  <a:schemeClr val="bg1"/>
                </a:solidFill>
              </a:defRPr>
            </a:lvl3pPr>
          </a:lstStyle>
          <a:p>
            <a:pPr lvl="2"/>
            <a:r>
              <a:rPr lang="en-AU" noProof="0" dirty="0" smtClean="0"/>
              <a:t>2010</a:t>
            </a:r>
          </a:p>
        </p:txBody>
      </p:sp>
      <p:sp>
        <p:nvSpPr>
          <p:cNvPr id="29" name="Content Placeholder 26"/>
          <p:cNvSpPr>
            <a:spLocks noGrp="1"/>
          </p:cNvSpPr>
          <p:nvPr>
            <p:ph sz="quarter" idx="22" hasCustomPrompt="1"/>
          </p:nvPr>
        </p:nvSpPr>
        <p:spPr>
          <a:xfrm>
            <a:off x="2290940" y="1883943"/>
            <a:ext cx="2284913" cy="319663"/>
          </a:xfrm>
          <a:prstGeom prst="rect">
            <a:avLst/>
          </a:prstGeom>
        </p:spPr>
        <p:txBody>
          <a:bodyPr/>
          <a:lstStyle>
            <a:lvl3pPr marL="723900" indent="0" algn="ctr">
              <a:buFontTx/>
              <a:buNone/>
              <a:defRPr>
                <a:solidFill>
                  <a:schemeClr val="bg1"/>
                </a:solidFill>
              </a:defRPr>
            </a:lvl3pPr>
          </a:lstStyle>
          <a:p>
            <a:pPr lvl="2"/>
            <a:r>
              <a:rPr lang="en-AU" noProof="0" dirty="0" smtClean="0"/>
              <a:t>2011</a:t>
            </a:r>
          </a:p>
        </p:txBody>
      </p:sp>
      <p:sp>
        <p:nvSpPr>
          <p:cNvPr id="30" name="Content Placeholder 26"/>
          <p:cNvSpPr>
            <a:spLocks noGrp="1"/>
          </p:cNvSpPr>
          <p:nvPr>
            <p:ph sz="quarter" idx="23" hasCustomPrompt="1"/>
          </p:nvPr>
        </p:nvSpPr>
        <p:spPr>
          <a:xfrm>
            <a:off x="4577799" y="1883943"/>
            <a:ext cx="2284913" cy="319663"/>
          </a:xfrm>
          <a:prstGeom prst="rect">
            <a:avLst/>
          </a:prstGeom>
        </p:spPr>
        <p:txBody>
          <a:bodyPr/>
          <a:lstStyle>
            <a:lvl3pPr marL="723900" indent="0" algn="ctr">
              <a:buFontTx/>
              <a:buNone/>
              <a:defRPr>
                <a:solidFill>
                  <a:schemeClr val="bg1"/>
                </a:solidFill>
              </a:defRPr>
            </a:lvl3pPr>
          </a:lstStyle>
          <a:p>
            <a:pPr lvl="2"/>
            <a:r>
              <a:rPr lang="en-AU" noProof="0" dirty="0" smtClean="0"/>
              <a:t>2012</a:t>
            </a:r>
          </a:p>
        </p:txBody>
      </p:sp>
      <p:sp>
        <p:nvSpPr>
          <p:cNvPr id="31" name="Content Placeholder 26"/>
          <p:cNvSpPr>
            <a:spLocks noGrp="1"/>
          </p:cNvSpPr>
          <p:nvPr>
            <p:ph sz="quarter" idx="24" hasCustomPrompt="1"/>
          </p:nvPr>
        </p:nvSpPr>
        <p:spPr>
          <a:xfrm>
            <a:off x="6868739" y="1883943"/>
            <a:ext cx="2284913" cy="319663"/>
          </a:xfrm>
          <a:prstGeom prst="rect">
            <a:avLst/>
          </a:prstGeom>
        </p:spPr>
        <p:txBody>
          <a:bodyPr/>
          <a:lstStyle>
            <a:lvl3pPr marL="723900" indent="0" algn="ctr">
              <a:buFontTx/>
              <a:buNone/>
              <a:defRPr>
                <a:solidFill>
                  <a:schemeClr val="bg1"/>
                </a:solidFill>
              </a:defRPr>
            </a:lvl3pPr>
          </a:lstStyle>
          <a:p>
            <a:pPr lvl="2"/>
            <a:r>
              <a:rPr lang="en-AU" noProof="0" dirty="0" smtClean="0"/>
              <a:t>2013</a:t>
            </a:r>
          </a:p>
        </p:txBody>
      </p:sp>
      <p:sp>
        <p:nvSpPr>
          <p:cNvPr id="14" name="Content Placeholder 6"/>
          <p:cNvSpPr>
            <a:spLocks noGrp="1"/>
          </p:cNvSpPr>
          <p:nvPr>
            <p:ph sz="quarter" idx="25" hasCustomPrompt="1"/>
          </p:nvPr>
        </p:nvSpPr>
        <p:spPr>
          <a:xfrm>
            <a:off x="2555438" y="2727472"/>
            <a:ext cx="1869068" cy="3429004"/>
          </a:xfrm>
          <a:prstGeom prst="rect">
            <a:avLst/>
          </a:prstGeom>
        </p:spPr>
        <p:txBody>
          <a:bodyPr/>
          <a:lstStyle>
            <a:lvl3pPr marL="723900" indent="0">
              <a:buFontTx/>
              <a:buNone/>
              <a:defRPr lang="en-AU" sz="1800" b="1" kern="1200" cap="none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tabLst>
                <a:tab pos="0" algn="l"/>
              </a:tabLst>
            </a:pPr>
            <a:r>
              <a:rPr lang="en-AU" noProof="0" dirty="0" smtClean="0"/>
              <a:t>Fourth level</a:t>
            </a:r>
          </a:p>
        </p:txBody>
      </p:sp>
      <p:sp>
        <p:nvSpPr>
          <p:cNvPr id="15" name="Content Placeholder 6"/>
          <p:cNvSpPr>
            <a:spLocks noGrp="1"/>
          </p:cNvSpPr>
          <p:nvPr>
            <p:ph sz="quarter" idx="26" hasCustomPrompt="1"/>
          </p:nvPr>
        </p:nvSpPr>
        <p:spPr>
          <a:xfrm>
            <a:off x="4716355" y="2727472"/>
            <a:ext cx="1869068" cy="3429004"/>
          </a:xfrm>
          <a:prstGeom prst="rect">
            <a:avLst/>
          </a:prstGeom>
        </p:spPr>
        <p:txBody>
          <a:bodyPr/>
          <a:lstStyle>
            <a:lvl3pPr marL="723900" indent="0">
              <a:buFontTx/>
              <a:buNone/>
              <a:defRPr lang="en-AU" sz="1800" b="1" kern="1200" cap="none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tabLst>
                <a:tab pos="0" algn="l"/>
              </a:tabLst>
            </a:pPr>
            <a:r>
              <a:rPr lang="en-AU" noProof="0" dirty="0" smtClean="0"/>
              <a:t>Fourth level</a:t>
            </a:r>
          </a:p>
        </p:txBody>
      </p:sp>
      <p:sp>
        <p:nvSpPr>
          <p:cNvPr id="19" name="Content Placeholder 6"/>
          <p:cNvSpPr>
            <a:spLocks noGrp="1"/>
          </p:cNvSpPr>
          <p:nvPr>
            <p:ph sz="quarter" idx="27" hasCustomPrompt="1"/>
          </p:nvPr>
        </p:nvSpPr>
        <p:spPr>
          <a:xfrm>
            <a:off x="6877271" y="2727472"/>
            <a:ext cx="1869068" cy="3429004"/>
          </a:xfrm>
          <a:prstGeom prst="rect">
            <a:avLst/>
          </a:prstGeom>
        </p:spPr>
        <p:txBody>
          <a:bodyPr/>
          <a:lstStyle>
            <a:lvl3pPr marL="723900" indent="0">
              <a:buFontTx/>
              <a:buNone/>
              <a:defRPr lang="en-AU" sz="1800" b="1" kern="1200" cap="none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tabLst>
                <a:tab pos="0" algn="l"/>
              </a:tabLst>
            </a:pPr>
            <a:r>
              <a:rPr lang="en-AU" noProof="0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42493577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81428" y="181429"/>
            <a:ext cx="8772072" cy="6504214"/>
          </a:xfrm>
          <a:prstGeom prst="rect">
            <a:avLst/>
          </a:prstGeom>
          <a:solidFill>
            <a:srgbClr val="D6D2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noProof="0" dirty="0"/>
          </a:p>
        </p:txBody>
      </p:sp>
      <p:pic>
        <p:nvPicPr>
          <p:cNvPr id="8" name="Picture 7" descr="MAC21_190.5x254_PowerPoint_Images_Cov v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1247"/>
            <a:ext cx="9144000" cy="3925824"/>
          </a:xfrm>
          <a:prstGeom prst="rect">
            <a:avLst/>
          </a:prstGeom>
        </p:spPr>
      </p:pic>
      <p:pic>
        <p:nvPicPr>
          <p:cNvPr id="9" name="Picture 8" descr="MQU_MAS_HOR_RGB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642" y="433616"/>
            <a:ext cx="1595918" cy="477965"/>
          </a:xfrm>
          <a:prstGeom prst="rect">
            <a:avLst/>
          </a:prstGeom>
        </p:spPr>
      </p:pic>
      <p:sp>
        <p:nvSpPr>
          <p:cNvPr id="10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198" y="1559301"/>
            <a:ext cx="7961087" cy="639762"/>
          </a:xfrm>
          <a:prstGeom prst="rect">
            <a:avLst/>
          </a:prstGeom>
          <a:ln>
            <a:noFill/>
          </a:ln>
        </p:spPr>
        <p:txBody>
          <a:bodyPr anchor="ctr" anchorCtr="0"/>
          <a:lstStyle>
            <a:lvl1pPr marL="0" indent="0" algn="l">
              <a:buNone/>
              <a:defRPr sz="3200" b="1" baseline="0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noProof="0" dirty="0" smtClean="0"/>
              <a:t>Cover title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457198" y="2155974"/>
            <a:ext cx="7961087" cy="496816"/>
          </a:xfrm>
          <a:prstGeom prst="rect">
            <a:avLst/>
          </a:prstGeom>
          <a:ln>
            <a:noFill/>
          </a:ln>
        </p:spPr>
        <p:txBody>
          <a:bodyPr anchor="t" anchorCtr="0">
            <a:normAutofit/>
          </a:bodyPr>
          <a:lstStyle>
            <a:lvl1pPr marL="0" indent="0" algn="l">
              <a:buNone/>
              <a:defRPr sz="1800" b="0" cap="all">
                <a:solidFill>
                  <a:srgbClr val="611723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noProof="0" dirty="0" smtClean="0"/>
              <a:t>SUBHEAD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457199" y="2754276"/>
            <a:ext cx="4631871" cy="275580"/>
          </a:xfrm>
          <a:prstGeom prst="rect">
            <a:avLst/>
          </a:prstGeom>
          <a:ln>
            <a:noFill/>
          </a:ln>
        </p:spPr>
        <p:txBody>
          <a:bodyPr anchor="t" anchorCtr="0"/>
          <a:lstStyle>
            <a:lvl1pPr marL="0" indent="0" algn="l">
              <a:buNone/>
              <a:defRPr sz="1100" b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noProof="0" dirty="0" smtClean="0"/>
              <a:t>DATE: 3 October 2014</a:t>
            </a:r>
          </a:p>
        </p:txBody>
      </p:sp>
    </p:spTree>
    <p:extLst>
      <p:ext uri="{BB962C8B-B14F-4D97-AF65-F5344CB8AC3E}">
        <p14:creationId xmlns:p14="http://schemas.microsoft.com/office/powerpoint/2010/main" val="40048387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Page Option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81428" y="181429"/>
            <a:ext cx="8772072" cy="6504214"/>
          </a:xfrm>
          <a:prstGeom prst="rect">
            <a:avLst/>
          </a:prstGeom>
          <a:solidFill>
            <a:srgbClr val="D6D2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noProof="0" dirty="0"/>
          </a:p>
        </p:txBody>
      </p:sp>
      <p:pic>
        <p:nvPicPr>
          <p:cNvPr id="8" name="Picture 7" descr="MAC21_190.5x254_PowerPoint_Images_Cov v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83024" cy="6858000"/>
          </a:xfrm>
          <a:prstGeom prst="rect">
            <a:avLst/>
          </a:prstGeom>
        </p:spPr>
      </p:pic>
      <p:pic>
        <p:nvPicPr>
          <p:cNvPr id="9" name="Picture 8" descr="MQU_MAS_HOR_RGB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642" y="433616"/>
            <a:ext cx="1595918" cy="477965"/>
          </a:xfrm>
          <a:prstGeom prst="rect">
            <a:avLst/>
          </a:prstGeom>
        </p:spPr>
      </p:pic>
      <p:sp>
        <p:nvSpPr>
          <p:cNvPr id="10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20976" y="2732541"/>
            <a:ext cx="4232738" cy="639762"/>
          </a:xfrm>
          <a:prstGeom prst="rect">
            <a:avLst/>
          </a:prstGeom>
          <a:ln>
            <a:noFill/>
          </a:ln>
        </p:spPr>
        <p:txBody>
          <a:bodyPr anchor="ctr" anchorCtr="0"/>
          <a:lstStyle>
            <a:lvl1pPr marL="0" indent="0" algn="l">
              <a:buNone/>
              <a:defRPr sz="3200" b="1" baseline="0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noProof="0" dirty="0" smtClean="0"/>
              <a:t>Section title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4620976" y="3329214"/>
            <a:ext cx="4232738" cy="496816"/>
          </a:xfrm>
          <a:prstGeom prst="rect">
            <a:avLst/>
          </a:prstGeom>
          <a:ln>
            <a:noFill/>
          </a:ln>
        </p:spPr>
        <p:txBody>
          <a:bodyPr anchor="t" anchorCtr="0">
            <a:normAutofit/>
          </a:bodyPr>
          <a:lstStyle>
            <a:lvl1pPr marL="0" indent="0" algn="l">
              <a:buNone/>
              <a:defRPr sz="1800" b="0" cap="all">
                <a:solidFill>
                  <a:srgbClr val="611723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noProof="0" dirty="0" smtClean="0"/>
              <a:t>SUBHEAD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4620975" y="6183276"/>
            <a:ext cx="4329501" cy="275580"/>
          </a:xfrm>
          <a:prstGeom prst="rect">
            <a:avLst/>
          </a:prstGeom>
          <a:ln>
            <a:noFill/>
          </a:ln>
        </p:spPr>
        <p:txBody>
          <a:bodyPr anchor="t" anchorCtr="0"/>
          <a:lstStyle>
            <a:lvl1pPr marL="0" indent="0" algn="l">
              <a:buNone/>
              <a:defRPr sz="1100" b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noProof="0" dirty="0" smtClean="0"/>
              <a:t>DATE: 3 October 2014</a:t>
            </a:r>
          </a:p>
        </p:txBody>
      </p:sp>
    </p:spTree>
    <p:extLst>
      <p:ext uri="{BB962C8B-B14F-4D97-AF65-F5344CB8AC3E}">
        <p14:creationId xmlns:p14="http://schemas.microsoft.com/office/powerpoint/2010/main" val="308130906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Page Option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81427" y="181429"/>
            <a:ext cx="8781143" cy="6504214"/>
          </a:xfrm>
          <a:prstGeom prst="rect">
            <a:avLst/>
          </a:prstGeom>
          <a:solidFill>
            <a:srgbClr val="D6D2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451429"/>
            <a:ext cx="8229600" cy="580571"/>
          </a:xfrm>
        </p:spPr>
        <p:txBody>
          <a:bodyPr anchor="t" anchorCtr="0">
            <a:normAutofit/>
          </a:bodyPr>
          <a:lstStyle>
            <a:lvl1pPr algn="l">
              <a:defRPr sz="3200" b="1">
                <a:latin typeface="Arial"/>
                <a:cs typeface="Arial"/>
              </a:defRPr>
            </a:lvl1pPr>
          </a:lstStyle>
          <a:p>
            <a:r>
              <a:rPr lang="en-AU" noProof="0" dirty="0" smtClean="0"/>
              <a:t>Section title</a:t>
            </a:r>
            <a:endParaRPr lang="en-AU" noProof="0" dirty="0"/>
          </a:p>
        </p:txBody>
      </p:sp>
      <p:pic>
        <p:nvPicPr>
          <p:cNvPr id="7" name="Picture 6" descr="MAC21_190.5x254_PowerPoint_Images_Section 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30656"/>
            <a:ext cx="9144000" cy="3139440"/>
          </a:xfrm>
          <a:prstGeom prst="rect">
            <a:avLst/>
          </a:prstGeom>
        </p:spPr>
      </p:pic>
      <p:pic>
        <p:nvPicPr>
          <p:cNvPr id="8" name="Picture 7" descr="MQU_MAS_HOR_RGB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642" y="433616"/>
            <a:ext cx="1595918" cy="477965"/>
          </a:xfrm>
          <a:prstGeom prst="rect">
            <a:avLst/>
          </a:prstGeom>
        </p:spPr>
      </p:pic>
      <p:sp>
        <p:nvSpPr>
          <p:cNvPr id="11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466120" y="2031244"/>
            <a:ext cx="8224309" cy="448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cap="all">
                <a:solidFill>
                  <a:srgbClr val="611723"/>
                </a:solidFill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AU" noProof="0" dirty="0" smtClean="0"/>
              <a:t>SUBTITLE</a:t>
            </a:r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1790835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Lex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AU" noProof="0" dirty="0" smtClean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3D112-7C89-384D-B4FC-664FC949D667}" type="slidenum">
              <a:rPr lang="en-AU" noProof="0" smtClean="0"/>
              <a:pPr/>
              <a:t>‹#›</a:t>
            </a:fld>
            <a:endParaRPr lang="en-AU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AU" noProof="0" dirty="0" smtClean="0"/>
              <a:t>OFFICE  I  FACULTY  I  DEPARTMENT</a:t>
            </a:r>
            <a:endParaRPr lang="en-AU" noProof="0" dirty="0"/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4051300" y="1728979"/>
            <a:ext cx="4660900" cy="4519421"/>
          </a:xfrm>
          <a:prstGeom prst="rect">
            <a:avLst/>
          </a:prstGeom>
        </p:spPr>
        <p:txBody>
          <a:bodyPr vert="horz" lIns="91440" tIns="45720" rIns="91440" bIns="45720" numCol="1" spcCol="0" rtlCol="0">
            <a:normAutofit/>
          </a:bodyPr>
          <a:lstStyle>
            <a:lvl3pPr marL="723900" indent="0"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 smtClean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Fourth level</a:t>
            </a:r>
          </a:p>
          <a:p>
            <a:pPr lvl="3"/>
            <a:endParaRPr lang="en-AU" noProof="0" dirty="0" smtClean="0"/>
          </a:p>
          <a:p>
            <a:pPr lvl="3"/>
            <a:endParaRPr lang="en-AU" noProof="0" dirty="0" smtClean="0"/>
          </a:p>
          <a:p>
            <a:pPr lvl="3"/>
            <a:endParaRPr lang="en-AU" noProof="0" dirty="0" smtClean="0"/>
          </a:p>
        </p:txBody>
      </p:sp>
      <p:sp>
        <p:nvSpPr>
          <p:cNvPr id="6" name="Picture Placeholder 15"/>
          <p:cNvSpPr>
            <a:spLocks noGrp="1"/>
          </p:cNvSpPr>
          <p:nvPr>
            <p:ph type="pic" sz="quarter" idx="16" hasCustomPrompt="1"/>
          </p:nvPr>
        </p:nvSpPr>
        <p:spPr>
          <a:xfrm>
            <a:off x="562126" y="1753552"/>
            <a:ext cx="3095474" cy="26914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</a:lstStyle>
          <a:p>
            <a:r>
              <a:rPr lang="en-AU" noProof="0" dirty="0" smtClean="0"/>
              <a:t>Click icon to insert picture or SmartArt</a:t>
            </a:r>
            <a:endParaRPr lang="en-AU" noProof="0"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460072" y="846666"/>
            <a:ext cx="6397928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cap="all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AU" noProof="0" dirty="0" smtClean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48215942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Page Option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181427" y="181429"/>
            <a:ext cx="8781143" cy="6489095"/>
          </a:xfrm>
          <a:prstGeom prst="rect">
            <a:avLst/>
          </a:prstGeom>
          <a:solidFill>
            <a:srgbClr val="D6D2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noProof="0" dirty="0"/>
          </a:p>
        </p:txBody>
      </p:sp>
      <p:pic>
        <p:nvPicPr>
          <p:cNvPr id="6" name="Picture 5" descr="MAC21_190.5x254_PowerPoint_Images_Section 1 copy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49296"/>
            <a:ext cx="9144000" cy="41087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421183"/>
            <a:ext cx="8229600" cy="631448"/>
          </a:xfrm>
        </p:spPr>
        <p:txBody>
          <a:bodyPr>
            <a:normAutofit/>
          </a:bodyPr>
          <a:lstStyle>
            <a:lvl1pPr algn="l">
              <a:defRPr sz="3200" b="1">
                <a:latin typeface="Arial"/>
                <a:cs typeface="Arial"/>
              </a:defRPr>
            </a:lvl1pPr>
          </a:lstStyle>
          <a:p>
            <a:r>
              <a:rPr lang="en-AU" noProof="0" dirty="0" smtClean="0"/>
              <a:t>Section title</a:t>
            </a:r>
            <a:endParaRPr lang="en-AU" noProof="0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466345" y="2026246"/>
            <a:ext cx="8218035" cy="41698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cap="all">
                <a:solidFill>
                  <a:srgbClr val="611723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AU" noProof="0" dirty="0" smtClean="0"/>
              <a:t>SUBTITLE</a:t>
            </a:r>
            <a:endParaRPr lang="en-AU" noProof="0" dirty="0"/>
          </a:p>
        </p:txBody>
      </p:sp>
      <p:pic>
        <p:nvPicPr>
          <p:cNvPr id="13" name="Picture 12" descr="MQU_MAS_HOR_RGB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642" y="433616"/>
            <a:ext cx="1595918" cy="47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6961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3D112-7C89-384D-B4FC-664FC949D667}" type="slidenum">
              <a:rPr lang="en-AU" noProof="0" smtClean="0"/>
              <a:pPr/>
              <a:t>‹#›</a:t>
            </a:fld>
            <a:endParaRPr lang="en-AU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AU" noProof="0" dirty="0" smtClean="0"/>
              <a:t>OFFICE  I  FACULTY  I  DEPARTMENT</a:t>
            </a:r>
            <a:endParaRPr lang="en-AU" noProof="0" dirty="0"/>
          </a:p>
        </p:txBody>
      </p:sp>
      <p:sp>
        <p:nvSpPr>
          <p:cNvPr id="5" name="Rectangle 4"/>
          <p:cNvSpPr/>
          <p:nvPr userDrawn="1"/>
        </p:nvSpPr>
        <p:spPr>
          <a:xfrm>
            <a:off x="181427" y="194129"/>
            <a:ext cx="8781143" cy="6489095"/>
          </a:xfrm>
          <a:prstGeom prst="rect">
            <a:avLst/>
          </a:prstGeom>
          <a:solidFill>
            <a:srgbClr val="D6D2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noProof="0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433883"/>
            <a:ext cx="8229600" cy="631448"/>
          </a:xfrm>
        </p:spPr>
        <p:txBody>
          <a:bodyPr>
            <a:normAutofit/>
          </a:bodyPr>
          <a:lstStyle>
            <a:lvl1pPr algn="l">
              <a:defRPr sz="3200" b="1" baseline="0">
                <a:latin typeface="Arial"/>
                <a:cs typeface="Arial"/>
              </a:defRPr>
            </a:lvl1pPr>
          </a:lstStyle>
          <a:p>
            <a:r>
              <a:rPr lang="en-AU" noProof="0" dirty="0" smtClean="0"/>
              <a:t>Basic template pages</a:t>
            </a:r>
            <a:endParaRPr lang="en-AU" noProof="0" dirty="0"/>
          </a:p>
        </p:txBody>
      </p:sp>
      <p:pic>
        <p:nvPicPr>
          <p:cNvPr id="8" name="Picture 7" descr="MQU_MAS_HOR_RGB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642" y="446316"/>
            <a:ext cx="1595918" cy="477965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457200" y="2387600"/>
            <a:ext cx="8242300" cy="673100"/>
          </a:xfrm>
          <a:prstGeom prst="rect">
            <a:avLst/>
          </a:prstGeom>
        </p:spPr>
        <p:txBody>
          <a:bodyPr vert="horz" wrap="square" lIns="91440" tIns="45720" rIns="91440" bIns="45720" numCol="3" spcCol="180000" rtlCol="0"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endParaRPr lang="en-AU" b="0" i="0" cap="none" noProof="0" dirty="0" smtClean="0">
              <a:solidFill>
                <a:schemeClr val="tx1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7952651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Picture &amp; Tit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 hasCustomPrompt="1"/>
          </p:nvPr>
        </p:nvSpPr>
        <p:spPr>
          <a:xfrm>
            <a:off x="183885" y="1465263"/>
            <a:ext cx="8780727" cy="5218112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/>
              <a:buNone/>
              <a:tabLst/>
              <a:defRPr baseline="0"/>
            </a:lvl1pPr>
          </a:lstStyle>
          <a:p>
            <a:r>
              <a:rPr lang="en-AU" noProof="0" dirty="0" smtClean="0"/>
              <a:t>Click to insert picture, SmartArt or movie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1048" y="2863019"/>
            <a:ext cx="8045752" cy="608315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AU" noProof="0" dirty="0" smtClean="0"/>
              <a:t>Section title</a:t>
            </a:r>
            <a:endParaRPr lang="en-AU" noProof="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 hasCustomPrompt="1"/>
          </p:nvPr>
        </p:nvSpPr>
        <p:spPr>
          <a:xfrm>
            <a:off x="641349" y="3477755"/>
            <a:ext cx="8049079" cy="45924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cap="all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AU" noProof="0" dirty="0" smtClean="0"/>
              <a:t>SUBTITLE</a:t>
            </a:r>
            <a:endParaRPr lang="en-AU" noProof="0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190500" y="175006"/>
            <a:ext cx="8763000" cy="1282700"/>
            <a:chOff x="190500" y="175006"/>
            <a:chExt cx="8763000" cy="1282700"/>
          </a:xfrm>
        </p:grpSpPr>
        <p:sp>
          <p:nvSpPr>
            <p:cNvPr id="3" name="Rectangle 2"/>
            <p:cNvSpPr/>
            <p:nvPr userDrawn="1"/>
          </p:nvSpPr>
          <p:spPr>
            <a:xfrm>
              <a:off x="190500" y="175006"/>
              <a:ext cx="8763000" cy="1282700"/>
            </a:xfrm>
            <a:prstGeom prst="rect">
              <a:avLst/>
            </a:prstGeom>
            <a:solidFill>
              <a:srgbClr val="D6D2C4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noProof="0" dirty="0"/>
            </a:p>
          </p:txBody>
        </p:sp>
        <p:pic>
          <p:nvPicPr>
            <p:cNvPr id="7" name="Picture 6" descr="MQU_MAS_HOR_RGB_LOGO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66642" y="446316"/>
              <a:ext cx="1595918" cy="4779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1931887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P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3D112-7C89-384D-B4FC-664FC949D667}" type="slidenum">
              <a:rPr lang="en-AU" noProof="0" smtClean="0"/>
              <a:pPr/>
              <a:t>‹#›</a:t>
            </a:fld>
            <a:endParaRPr lang="en-AU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AU" noProof="0" dirty="0" smtClean="0"/>
              <a:t>OFFICE  I  FACULTY  I  DEPARTMENT</a:t>
            </a:r>
            <a:endParaRPr lang="en-AU" noProof="0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41048" y="2863019"/>
            <a:ext cx="8045752" cy="608315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AU" noProof="0" dirty="0" smtClean="0"/>
              <a:t>Section title</a:t>
            </a:r>
            <a:endParaRPr lang="en-AU" noProof="0" dirty="0"/>
          </a:p>
        </p:txBody>
      </p:sp>
      <p:sp>
        <p:nvSpPr>
          <p:cNvPr id="7" name="Content Placeholder 9"/>
          <p:cNvSpPr>
            <a:spLocks noGrp="1"/>
          </p:cNvSpPr>
          <p:nvPr>
            <p:ph sz="quarter" idx="12" hasCustomPrompt="1"/>
          </p:nvPr>
        </p:nvSpPr>
        <p:spPr>
          <a:xfrm>
            <a:off x="641349" y="3477755"/>
            <a:ext cx="8049079" cy="45924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cap="all">
                <a:solidFill>
                  <a:srgbClr val="611723"/>
                </a:solidFill>
                <a:latin typeface="Arial"/>
                <a:cs typeface="Arial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AU" noProof="0" dirty="0" smtClean="0"/>
              <a:t>SUBTITLE</a:t>
            </a:r>
            <a:endParaRPr lang="en-AU" noProof="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90500" y="175006"/>
            <a:ext cx="8763000" cy="1282700"/>
            <a:chOff x="190500" y="175006"/>
            <a:chExt cx="8763000" cy="1282700"/>
          </a:xfrm>
        </p:grpSpPr>
        <p:sp>
          <p:nvSpPr>
            <p:cNvPr id="9" name="Rectangle 8"/>
            <p:cNvSpPr/>
            <p:nvPr userDrawn="1"/>
          </p:nvSpPr>
          <p:spPr>
            <a:xfrm>
              <a:off x="190500" y="175006"/>
              <a:ext cx="8763000" cy="1282700"/>
            </a:xfrm>
            <a:prstGeom prst="rect">
              <a:avLst/>
            </a:prstGeom>
            <a:solidFill>
              <a:srgbClr val="D6D2C4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noProof="0" dirty="0"/>
            </a:p>
          </p:txBody>
        </p:sp>
        <p:pic>
          <p:nvPicPr>
            <p:cNvPr id="10" name="Picture 9" descr="MQU_MAS_HOR_RGB_LOGO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66642" y="446316"/>
              <a:ext cx="1595918" cy="4779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1599906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3D112-7C89-384D-B4FC-664FC949D667}" type="slidenum">
              <a:rPr lang="en-AU" noProof="0" smtClean="0"/>
              <a:pPr/>
              <a:t>‹#›</a:t>
            </a:fld>
            <a:endParaRPr lang="en-AU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AU" noProof="0" dirty="0" smtClean="0"/>
              <a:t>OFFICE  I  FACULTY  I  DEPARTMENT</a:t>
            </a:r>
            <a:endParaRPr lang="en-AU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noProof="0" dirty="0" smtClean="0"/>
              <a:t>Click to edit Master title style</a:t>
            </a:r>
            <a:endParaRPr lang="en-AU" noProof="0"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460072" y="846666"/>
            <a:ext cx="6397928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 smtClean="0"/>
              <a:t>SUBHEAD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>
          <a:xfrm>
            <a:off x="445641" y="1728979"/>
            <a:ext cx="8266559" cy="4519421"/>
          </a:xfrm>
          <a:prstGeom prst="rect">
            <a:avLst/>
          </a:prstGeom>
        </p:spPr>
        <p:txBody>
          <a:bodyPr vert="horz" lIns="91440" tIns="45720" rIns="91440" bIns="45720" numCol="1" spcCol="0" rtlCol="0">
            <a:normAutofit/>
          </a:bodyPr>
          <a:lstStyle>
            <a:lvl3pPr marL="0" indent="0">
              <a:buFontTx/>
              <a:buNone/>
              <a:defRPr b="1" cap="all" baseline="0">
                <a:solidFill>
                  <a:schemeClr val="tx2"/>
                </a:solidFill>
                <a:latin typeface="+mj-lt"/>
              </a:defRPr>
            </a:lvl3pPr>
            <a:lvl4pPr marL="0" indent="0">
              <a:buFontTx/>
              <a:buNone/>
              <a:defRPr/>
            </a:lvl4pPr>
            <a:lvl5pPr marL="1257300" indent="0">
              <a:buNone/>
              <a:defRPr/>
            </a:lvl5pPr>
          </a:lstStyle>
          <a:p>
            <a:pPr lvl="2"/>
            <a:r>
              <a:rPr lang="en-AU" noProof="0" dirty="0" smtClean="0"/>
              <a:t>THIRD LEVEL</a:t>
            </a:r>
          </a:p>
          <a:p>
            <a:pPr lvl="3"/>
            <a:r>
              <a:rPr lang="en-AU" noProof="0" dirty="0" smtClean="0"/>
              <a:t>Fourth level</a:t>
            </a:r>
          </a:p>
          <a:p>
            <a:pPr lvl="3"/>
            <a:endParaRPr lang="en-AU" noProof="0" dirty="0" smtClean="0"/>
          </a:p>
        </p:txBody>
      </p:sp>
    </p:spTree>
    <p:extLst>
      <p:ext uri="{BB962C8B-B14F-4D97-AF65-F5344CB8AC3E}">
        <p14:creationId xmlns:p14="http://schemas.microsoft.com/office/powerpoint/2010/main" val="257751262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o Dividing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3D112-7C89-384D-B4FC-664FC949D667}" type="slidenum">
              <a:rPr lang="en-AU" noProof="0" smtClean="0"/>
              <a:pPr/>
              <a:t>‹#›</a:t>
            </a:fld>
            <a:endParaRPr lang="en-AU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AU" noProof="0" dirty="0" smtClean="0"/>
              <a:t>OFFICE  I  FACULTY  I  DEPARTMENT</a:t>
            </a:r>
            <a:endParaRPr lang="en-AU" noProof="0" dirty="0"/>
          </a:p>
        </p:txBody>
      </p:sp>
      <p:pic>
        <p:nvPicPr>
          <p:cNvPr id="5" name="Picture 4" descr="MQU_MAS_HOR_RGB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642" y="446316"/>
            <a:ext cx="1595918" cy="47796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6400800" cy="6446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AU" noProof="0" dirty="0" smtClean="0"/>
              <a:t>Click to edit Master title style</a:t>
            </a:r>
            <a:endParaRPr lang="en-AU" noProof="0"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460072" y="846666"/>
            <a:ext cx="6397928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 smtClean="0"/>
              <a:t>SUBHEAD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>
          <a:xfrm>
            <a:off x="445641" y="1728979"/>
            <a:ext cx="8266559" cy="4519421"/>
          </a:xfrm>
          <a:prstGeom prst="rect">
            <a:avLst/>
          </a:prstGeom>
        </p:spPr>
        <p:txBody>
          <a:bodyPr vert="horz" lIns="91440" tIns="45720" rIns="91440" bIns="45720" numCol="1" spcCol="0" rtlCol="0">
            <a:normAutofit/>
          </a:bodyPr>
          <a:lstStyle>
            <a:lvl3pPr marL="0" indent="0">
              <a:buFontTx/>
              <a:buNone/>
              <a:defRPr b="1" cap="all" baseline="0">
                <a:solidFill>
                  <a:schemeClr val="tx2"/>
                </a:solidFill>
                <a:latin typeface="+mj-lt"/>
              </a:defRPr>
            </a:lvl3pPr>
            <a:lvl4pPr marL="0" indent="0">
              <a:buFontTx/>
              <a:buNone/>
              <a:defRPr/>
            </a:lvl4pPr>
            <a:lvl5pPr marL="1257300" indent="0">
              <a:buNone/>
              <a:defRPr/>
            </a:lvl5pPr>
          </a:lstStyle>
          <a:p>
            <a:pPr lvl="2"/>
            <a:r>
              <a:rPr lang="en-AU" noProof="0" dirty="0" smtClean="0"/>
              <a:t>THIRD LEVEL</a:t>
            </a:r>
          </a:p>
          <a:p>
            <a:pPr lvl="3"/>
            <a:r>
              <a:rPr lang="en-AU" noProof="0" dirty="0" smtClean="0"/>
              <a:t>Fourth level</a:t>
            </a:r>
          </a:p>
          <a:p>
            <a:pPr lvl="3"/>
            <a:endParaRPr lang="en-AU" noProof="0" dirty="0" smtClean="0"/>
          </a:p>
        </p:txBody>
      </p:sp>
    </p:spTree>
    <p:extLst>
      <p:ext uri="{BB962C8B-B14F-4D97-AF65-F5344CB8AC3E}">
        <p14:creationId xmlns:p14="http://schemas.microsoft.com/office/powerpoint/2010/main" val="970719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AU" noProof="0" dirty="0" smtClean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3D112-7C89-384D-B4FC-664FC949D667}" type="slidenum">
              <a:rPr lang="en-AU" noProof="0" smtClean="0"/>
              <a:pPr/>
              <a:t>‹#›</a:t>
            </a:fld>
            <a:endParaRPr lang="en-AU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AU" noProof="0" dirty="0" smtClean="0"/>
              <a:t>OFFICE  I  FACULTY  I  DEPARTMENT</a:t>
            </a:r>
            <a:endParaRPr lang="en-AU" noProof="0" dirty="0"/>
          </a:p>
        </p:txBody>
      </p:sp>
      <p:sp>
        <p:nvSpPr>
          <p:cNvPr id="5" name="Picture Placeholder 15"/>
          <p:cNvSpPr>
            <a:spLocks noGrp="1"/>
          </p:cNvSpPr>
          <p:nvPr>
            <p:ph type="pic" sz="quarter" idx="16" hasCustomPrompt="1"/>
          </p:nvPr>
        </p:nvSpPr>
        <p:spPr>
          <a:xfrm>
            <a:off x="803426" y="1753552"/>
            <a:ext cx="7451574" cy="38979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600" baseline="0"/>
            </a:lvl1pPr>
          </a:lstStyle>
          <a:p>
            <a:r>
              <a:rPr lang="en-AU" noProof="0" dirty="0" smtClean="0"/>
              <a:t>Click icon to insert picture or SmartArt</a:t>
            </a:r>
            <a:endParaRPr lang="en-AU" noProof="0" dirty="0"/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460072" y="846666"/>
            <a:ext cx="6397928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 smtClean="0"/>
              <a:t>SUBHEAD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802972" y="5685367"/>
            <a:ext cx="6397928" cy="309033"/>
          </a:xfrm>
          <a:prstGeom prst="rect">
            <a:avLst/>
          </a:prstGeom>
        </p:spPr>
        <p:txBody>
          <a:bodyPr tIns="0">
            <a:noAutofit/>
          </a:bodyPr>
          <a:lstStyle>
            <a:lvl1pPr marL="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  <a:lvl4pPr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Picture title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802972" y="6000080"/>
            <a:ext cx="6397928" cy="324520"/>
          </a:xfrm>
          <a:prstGeom prst="rect">
            <a:avLst/>
          </a:prstGeom>
        </p:spPr>
        <p:txBody>
          <a:bodyPr tIns="0">
            <a:normAutofit/>
          </a:bodyPr>
          <a:lstStyle>
            <a:lvl1pPr marL="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  <a:lvl4pPr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Picture description</a:t>
            </a:r>
          </a:p>
        </p:txBody>
      </p:sp>
    </p:spTree>
    <p:extLst>
      <p:ext uri="{BB962C8B-B14F-4D97-AF65-F5344CB8AC3E}">
        <p14:creationId xmlns:p14="http://schemas.microsoft.com/office/powerpoint/2010/main" val="3183012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AU" noProof="0" dirty="0" smtClean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3D112-7C89-384D-B4FC-664FC949D667}" type="slidenum">
              <a:rPr lang="en-AU" noProof="0" smtClean="0"/>
              <a:pPr/>
              <a:t>‹#›</a:t>
            </a:fld>
            <a:endParaRPr lang="en-AU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AU" noProof="0" dirty="0" smtClean="0"/>
              <a:t>OFFICE  I  FACULTY  I  DEPARTMENT</a:t>
            </a:r>
            <a:endParaRPr lang="en-AU" noProof="0" dirty="0"/>
          </a:p>
        </p:txBody>
      </p:sp>
      <p:sp>
        <p:nvSpPr>
          <p:cNvPr id="5" name="Picture Placeholder 15"/>
          <p:cNvSpPr>
            <a:spLocks noGrp="1"/>
          </p:cNvSpPr>
          <p:nvPr>
            <p:ph type="pic" sz="quarter" idx="16" hasCustomPrompt="1"/>
          </p:nvPr>
        </p:nvSpPr>
        <p:spPr>
          <a:xfrm>
            <a:off x="739926" y="1613852"/>
            <a:ext cx="2574774" cy="19294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</a:lstStyle>
          <a:p>
            <a:r>
              <a:rPr lang="en-AU" noProof="0" dirty="0" smtClean="0"/>
              <a:t>Click to insert picture or SmartArt</a:t>
            </a:r>
            <a:endParaRPr lang="en-AU" noProof="0" dirty="0"/>
          </a:p>
        </p:txBody>
      </p:sp>
      <p:sp>
        <p:nvSpPr>
          <p:cNvPr id="7" name="Text Placeholder 2"/>
          <p:cNvSpPr>
            <a:spLocks noGrp="1"/>
          </p:cNvSpPr>
          <p:nvPr>
            <p:ph idx="1" hasCustomPrompt="1"/>
          </p:nvPr>
        </p:nvSpPr>
        <p:spPr>
          <a:xfrm>
            <a:off x="736600" y="3619500"/>
            <a:ext cx="3568700" cy="2438400"/>
          </a:xfrm>
          <a:prstGeom prst="rect">
            <a:avLst/>
          </a:prstGeom>
        </p:spPr>
        <p:txBody>
          <a:bodyPr vert="horz" lIns="91440" tIns="45720" rIns="91440" bIns="45720" numCol="1" spcCol="0" rtlCol="0">
            <a:normAutofit/>
          </a:bodyPr>
          <a:lstStyle>
            <a:lvl3pPr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99060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+mn-lt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Fourth level</a:t>
            </a:r>
          </a:p>
        </p:txBody>
      </p:sp>
      <p:sp>
        <p:nvSpPr>
          <p:cNvPr id="10" name="Picture Placeholder 15"/>
          <p:cNvSpPr>
            <a:spLocks noGrp="1"/>
          </p:cNvSpPr>
          <p:nvPr>
            <p:ph type="pic" sz="quarter" idx="17" hasCustomPrompt="1"/>
          </p:nvPr>
        </p:nvSpPr>
        <p:spPr>
          <a:xfrm>
            <a:off x="4820942" y="1613852"/>
            <a:ext cx="2574774" cy="19294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</a:lstStyle>
          <a:p>
            <a:r>
              <a:rPr lang="en-AU" noProof="0" dirty="0" smtClean="0"/>
              <a:t>Click to insert picture or SmartArt</a:t>
            </a:r>
            <a:endParaRPr lang="en-AU" noProof="0" dirty="0"/>
          </a:p>
        </p:txBody>
      </p:sp>
      <p:sp>
        <p:nvSpPr>
          <p:cNvPr id="11" name="Text Placeholder 2"/>
          <p:cNvSpPr>
            <a:spLocks noGrp="1"/>
          </p:cNvSpPr>
          <p:nvPr>
            <p:ph idx="18" hasCustomPrompt="1"/>
          </p:nvPr>
        </p:nvSpPr>
        <p:spPr>
          <a:xfrm>
            <a:off x="4817616" y="3619500"/>
            <a:ext cx="3568700" cy="2438400"/>
          </a:xfrm>
          <a:prstGeom prst="rect">
            <a:avLst/>
          </a:prstGeom>
        </p:spPr>
        <p:txBody>
          <a:bodyPr vert="horz" lIns="91440" tIns="45720" rIns="91440" bIns="45720" numCol="1" spcCol="0" rtlCol="0">
            <a:normAutofit/>
          </a:bodyPr>
          <a:lstStyle>
            <a:lvl3pPr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990600" indent="0">
              <a:buFontTx/>
              <a:buNone/>
              <a:defRPr lang="en-AU" sz="1800" b="0" kern="1200" cap="none" dirty="0" smtClean="0">
                <a:solidFill>
                  <a:schemeClr val="tx1"/>
                </a:solidFill>
                <a:latin typeface="+mn-lt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 smtClean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Fourth level</a:t>
            </a:r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460072" y="846666"/>
            <a:ext cx="6397928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 smtClean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3382123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AU" noProof="0" dirty="0" smtClean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3D112-7C89-384D-B4FC-664FC949D667}" type="slidenum">
              <a:rPr lang="en-AU" noProof="0" smtClean="0"/>
              <a:pPr/>
              <a:t>‹#›</a:t>
            </a:fld>
            <a:endParaRPr lang="en-AU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AU" noProof="0" dirty="0" smtClean="0"/>
              <a:t>OFFICE  I  FACULTY  I  DEPARTMENT</a:t>
            </a:r>
            <a:endParaRPr lang="en-AU" noProof="0" dirty="0"/>
          </a:p>
        </p:txBody>
      </p:sp>
      <p:sp>
        <p:nvSpPr>
          <p:cNvPr id="5" name="Content Placeholder 5"/>
          <p:cNvSpPr>
            <a:spLocks noGrp="1"/>
          </p:cNvSpPr>
          <p:nvPr>
            <p:ph idx="1" hasCustomPrompt="1"/>
          </p:nvPr>
        </p:nvSpPr>
        <p:spPr>
          <a:xfrm>
            <a:off x="3575050" y="1574800"/>
            <a:ext cx="5111750" cy="455136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r>
              <a:rPr lang="en-AU" noProof="0" dirty="0" smtClean="0"/>
              <a:t>Click to insert picture or SmartArt</a:t>
            </a:r>
            <a:endParaRPr lang="en-AU" noProof="0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574800"/>
            <a:ext cx="3008313" cy="45513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b="0" kern="1200" cap="none" dirty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  <a:lvl3pPr marL="0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lang="en-AU" sz="1800" b="1" kern="1200" cap="all" baseline="0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3pPr>
            <a:lvl4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lang="en-AU" sz="1800" b="0" kern="1200" cap="none" dirty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2" indent="0" algn="l" defTabSz="457200" rtl="0" eaLnBrk="1" latinLnBrk="0" hangingPunct="1">
              <a:spcBef>
                <a:spcPts val="0"/>
              </a:spcBef>
              <a:spcAft>
                <a:spcPts val="300"/>
              </a:spcAft>
              <a:buClrTx/>
              <a:buFontTx/>
              <a:buNone/>
            </a:pPr>
            <a:r>
              <a:rPr lang="en-AU" noProof="0" dirty="0" smtClean="0"/>
              <a:t>Third level</a:t>
            </a:r>
          </a:p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Fourth level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460072" y="846666"/>
            <a:ext cx="6397928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 smtClean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3013531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Bullet Poin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AU" noProof="0" dirty="0" smtClean="0"/>
              <a:t>Bullet point text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3D112-7C89-384D-B4FC-664FC949D667}" type="slidenum">
              <a:rPr lang="en-AU" noProof="0" smtClean="0"/>
              <a:pPr/>
              <a:t>‹#›</a:t>
            </a:fld>
            <a:endParaRPr lang="en-AU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AU" noProof="0" dirty="0" smtClean="0"/>
              <a:t>OFFICE  I  FACULTY  I  DEPARTMENT</a:t>
            </a:r>
            <a:endParaRPr lang="en-AU" noProof="0" dirty="0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460072" y="846666"/>
            <a:ext cx="6397928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 smtClean="0"/>
              <a:t>SUBHEAD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30" hasCustomPrompt="1"/>
          </p:nvPr>
        </p:nvSpPr>
        <p:spPr>
          <a:xfrm>
            <a:off x="460072" y="1628986"/>
            <a:ext cx="8186088" cy="4456854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spcAft>
                <a:spcPts val="0"/>
              </a:spcAft>
              <a:buSzPct val="73000"/>
              <a:buFont typeface="Arial" panose="020B0604020202020204" pitchFamily="34" charset="0"/>
              <a:buChar char="•"/>
              <a:defRPr lang="en-AU" sz="1800" b="0" kern="1200" cap="none" baseline="0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  <a:lvl2pPr>
              <a:defRPr baseline="0"/>
            </a:lvl2pPr>
            <a:lvl3pPr>
              <a:defRPr baseline="0"/>
            </a:lvl3pPr>
            <a:lvl4pPr>
              <a:defRPr lang="en-AU" sz="1800" b="0" kern="1200" cap="none" baseline="0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>
              <a:defRPr baseline="0"/>
            </a:lvl5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Bullets with sub-bullets</a:t>
            </a:r>
          </a:p>
          <a:p>
            <a:pPr lvl="0"/>
            <a:r>
              <a:rPr lang="en-AU" noProof="0" dirty="0" smtClean="0"/>
              <a:t>First Level</a:t>
            </a:r>
          </a:p>
          <a:p>
            <a:pPr lvl="1"/>
            <a:r>
              <a:rPr lang="en-AU" noProof="0" dirty="0" smtClean="0"/>
              <a:t>Second Level</a:t>
            </a:r>
          </a:p>
          <a:p>
            <a:pPr lvl="2"/>
            <a:r>
              <a:rPr lang="en-AU" noProof="0" dirty="0" smtClean="0"/>
              <a:t>Third Level</a:t>
            </a:r>
          </a:p>
          <a:p>
            <a:pPr lvl="3"/>
            <a:r>
              <a:rPr lang="en-AU" noProof="0" dirty="0" smtClean="0"/>
              <a:t>Fourth Level</a:t>
            </a:r>
          </a:p>
          <a:p>
            <a:pPr lvl="4"/>
            <a:r>
              <a:rPr lang="en-AU" noProof="0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2707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Poi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AU" noProof="0" dirty="0" smtClean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3D112-7C89-384D-B4FC-664FC949D667}" type="slidenum">
              <a:rPr lang="en-AU" noProof="0" smtClean="0"/>
              <a:pPr/>
              <a:t>‹#›</a:t>
            </a:fld>
            <a:endParaRPr lang="en-AU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AU" noProof="0" dirty="0" smtClean="0"/>
              <a:t>OFFICE  I  FACULTY  I  DEPARTMENT</a:t>
            </a:r>
            <a:endParaRPr lang="en-AU" noProof="0" dirty="0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30" hasCustomPrompt="1"/>
          </p:nvPr>
        </p:nvSpPr>
        <p:spPr>
          <a:xfrm>
            <a:off x="460072" y="1628986"/>
            <a:ext cx="8186088" cy="4456854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spcAft>
                <a:spcPts val="0"/>
              </a:spcAft>
              <a:buSzPct val="73000"/>
              <a:buFont typeface="Arial" panose="020B0604020202020204" pitchFamily="34" charset="0"/>
              <a:buChar char="•"/>
              <a:defRPr lang="en-AU" sz="1800" b="0" kern="1200" cap="none" baseline="0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  <a:lvl4pPr>
              <a:defRPr lang="en-AU" sz="1800" b="0" kern="1200" cap="none" dirty="0" smtClean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</a:lstStyle>
          <a:p>
            <a:pPr marL="0" lvl="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AU" noProof="0" dirty="0" smtClean="0"/>
              <a:t>Bullets points</a:t>
            </a:r>
          </a:p>
          <a:p>
            <a:pPr lvl="0"/>
            <a:r>
              <a:rPr lang="en-AU" noProof="0" dirty="0" smtClean="0"/>
              <a:t>Point One</a:t>
            </a:r>
          </a:p>
          <a:p>
            <a:pPr lvl="0"/>
            <a:r>
              <a:rPr lang="en-AU" noProof="0" dirty="0" smtClean="0"/>
              <a:t>Point Two</a:t>
            </a:r>
          </a:p>
          <a:p>
            <a:pPr lvl="0"/>
            <a:r>
              <a:rPr lang="en-AU" noProof="0" dirty="0" smtClean="0"/>
              <a:t>Point Three</a:t>
            </a:r>
          </a:p>
          <a:p>
            <a:pPr lvl="0"/>
            <a:r>
              <a:rPr lang="en-AU" noProof="0" dirty="0" smtClean="0"/>
              <a:t>Point Four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460072" y="846666"/>
            <a:ext cx="6397928" cy="532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lang="en-AU" sz="1800" kern="1200" cap="all" dirty="0" smtClean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n-AU" noProof="0" dirty="0" smtClean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380371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6" Type="http://schemas.openxmlformats.org/officeDocument/2006/relationships/theme" Target="../theme/theme1.xml"/><Relationship Id="rId47" Type="http://schemas.openxmlformats.org/officeDocument/2006/relationships/image" Target="../media/image1.png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30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31.xml"/><Relationship Id="rId32" Type="http://schemas.openxmlformats.org/officeDocument/2006/relationships/slideLayout" Target="../slideLayouts/slideLayout32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3" Type="http://schemas.openxmlformats.org/officeDocument/2006/relationships/slideLayout" Target="../slideLayouts/slideLayout33.xml"/><Relationship Id="rId34" Type="http://schemas.openxmlformats.org/officeDocument/2006/relationships/slideLayout" Target="../slideLayouts/slideLayout34.xml"/><Relationship Id="rId35" Type="http://schemas.openxmlformats.org/officeDocument/2006/relationships/slideLayout" Target="../slideLayouts/slideLayout35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37" Type="http://schemas.openxmlformats.org/officeDocument/2006/relationships/slideLayout" Target="../slideLayouts/slideLayout37.xml"/><Relationship Id="rId38" Type="http://schemas.openxmlformats.org/officeDocument/2006/relationships/slideLayout" Target="../slideLayouts/slideLayout38.xml"/><Relationship Id="rId39" Type="http://schemas.openxmlformats.org/officeDocument/2006/relationships/slideLayout" Target="../slideLayouts/slideLayout39.xml"/><Relationship Id="rId40" Type="http://schemas.openxmlformats.org/officeDocument/2006/relationships/slideLayout" Target="../slideLayouts/slideLayout40.xml"/><Relationship Id="rId41" Type="http://schemas.openxmlformats.org/officeDocument/2006/relationships/slideLayout" Target="../slideLayouts/slideLayout41.xml"/><Relationship Id="rId42" Type="http://schemas.openxmlformats.org/officeDocument/2006/relationships/slideLayout" Target="../slideLayouts/slideLayout42.xml"/><Relationship Id="rId43" Type="http://schemas.openxmlformats.org/officeDocument/2006/relationships/slideLayout" Target="../slideLayouts/slideLayout43.xml"/><Relationship Id="rId44" Type="http://schemas.openxmlformats.org/officeDocument/2006/relationships/slideLayout" Target="../slideLayouts/slideLayout44.xml"/><Relationship Id="rId45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6400800" cy="644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noProof="0" dirty="0" smtClean="0"/>
              <a:t>Click to edit Master title style</a:t>
            </a:r>
            <a:endParaRPr lang="en-AU" noProof="0" dirty="0"/>
          </a:p>
        </p:txBody>
      </p:sp>
      <p:pic>
        <p:nvPicPr>
          <p:cNvPr id="7" name="Picture 6" descr="MQU_MAS_HOR_RGB_LOGO.png"/>
          <p:cNvPicPr>
            <a:picLocks noChangeAspect="1"/>
          </p:cNvPicPr>
          <p:nvPr userDrawn="1"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642" y="433616"/>
            <a:ext cx="1595918" cy="477965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550333" y="1378857"/>
            <a:ext cx="8067524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 userDrawn="1"/>
        </p:nvSpPr>
        <p:spPr>
          <a:xfrm>
            <a:off x="7505095" y="6404429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endParaRPr lang="en-AU" noProof="0" dirty="0" smtClean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D263D112-7C89-384D-B4FC-664FC949D667}" type="slidenum">
              <a:rPr lang="en-AU" noProof="0" smtClean="0"/>
              <a:pPr/>
              <a:t>‹#›</a:t>
            </a:fld>
            <a:endParaRPr lang="en-AU" noProof="0" dirty="0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AU" noProof="0" dirty="0" smtClean="0"/>
              <a:t>OFFICE  I  FACULTY  I  DEPARTMENT</a:t>
            </a:r>
            <a:endParaRPr lang="en-AU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noProof="0" dirty="0" smtClean="0"/>
              <a:t>First level</a:t>
            </a:r>
          </a:p>
          <a:p>
            <a:pPr lvl="1"/>
            <a:r>
              <a:rPr lang="en-AU" noProof="0" dirty="0" smtClean="0"/>
              <a:t>Second level</a:t>
            </a:r>
          </a:p>
          <a:p>
            <a:pPr lvl="2"/>
            <a:r>
              <a:rPr lang="en-AU" noProof="0" dirty="0" smtClean="0"/>
              <a:t>Third level</a:t>
            </a:r>
          </a:p>
          <a:p>
            <a:pPr lvl="3"/>
            <a:r>
              <a:rPr lang="en-AU" noProof="0" dirty="0" smtClean="0"/>
              <a:t>Fourth level</a:t>
            </a:r>
          </a:p>
          <a:p>
            <a:pPr lvl="4"/>
            <a:r>
              <a:rPr lang="en-AU" noProof="0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72305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685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6" r:id="rId9"/>
    <p:sldLayoutId id="2147483725" r:id="rId10"/>
    <p:sldLayoutId id="2147483684" r:id="rId11"/>
    <p:sldLayoutId id="2147483689" r:id="rId12"/>
    <p:sldLayoutId id="2147483688" r:id="rId13"/>
    <p:sldLayoutId id="2147483690" r:id="rId14"/>
    <p:sldLayoutId id="2147483691" r:id="rId15"/>
    <p:sldLayoutId id="2147483692" r:id="rId16"/>
    <p:sldLayoutId id="2147483714" r:id="rId17"/>
    <p:sldLayoutId id="2147483715" r:id="rId18"/>
    <p:sldLayoutId id="2147483696" r:id="rId19"/>
    <p:sldLayoutId id="2147483697" r:id="rId20"/>
    <p:sldLayoutId id="2147483698" r:id="rId21"/>
    <p:sldLayoutId id="2147483699" r:id="rId22"/>
    <p:sldLayoutId id="2147483700" r:id="rId23"/>
    <p:sldLayoutId id="2147483701" r:id="rId24"/>
    <p:sldLayoutId id="2147483702" r:id="rId25"/>
    <p:sldLayoutId id="2147483709" r:id="rId26"/>
    <p:sldLayoutId id="2147483711" r:id="rId27"/>
    <p:sldLayoutId id="2147483703" r:id="rId28"/>
    <p:sldLayoutId id="2147483704" r:id="rId29"/>
    <p:sldLayoutId id="2147483705" r:id="rId30"/>
    <p:sldLayoutId id="2147483707" r:id="rId31"/>
    <p:sldLayoutId id="2147483706" r:id="rId32"/>
    <p:sldLayoutId id="2147483708" r:id="rId33"/>
    <p:sldLayoutId id="2147483710" r:id="rId34"/>
    <p:sldLayoutId id="2147483712" r:id="rId35"/>
    <p:sldLayoutId id="2147483713" r:id="rId36"/>
    <p:sldLayoutId id="2147483650" r:id="rId37"/>
    <p:sldLayoutId id="2147483651" r:id="rId38"/>
    <p:sldLayoutId id="2147483674" r:id="rId39"/>
    <p:sldLayoutId id="2147483673" r:id="rId40"/>
    <p:sldLayoutId id="2147483719" r:id="rId41"/>
    <p:sldLayoutId id="2147483675" r:id="rId42"/>
    <p:sldLayoutId id="2147483716" r:id="rId43"/>
    <p:sldLayoutId id="2147483727" r:id="rId44"/>
    <p:sldLayoutId id="2147483728" r:id="rId45"/>
  </p:sldLayoutIdLst>
  <p:timing>
    <p:tnLst>
      <p:par>
        <p:cTn xmlns:p14="http://schemas.microsoft.com/office/powerpoint/2010/main" id="1" dur="indefinite" restart="never" nodeType="tmRoot"/>
      </p:par>
    </p:tnLst>
  </p:timing>
  <p:hf hdr="0" ft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300"/>
        </a:spcAft>
        <a:buClrTx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Arial"/>
        </a:defRPr>
      </a:lvl1pPr>
      <a:lvl2pPr marL="533400" indent="-266700" algn="l" defTabSz="457200" rtl="0" eaLnBrk="1" latinLnBrk="0" hangingPunct="1">
        <a:spcBef>
          <a:spcPts val="0"/>
        </a:spcBef>
        <a:spcAft>
          <a:spcPts val="300"/>
        </a:spcAft>
        <a:buClrTx/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Georgia"/>
          <a:ea typeface="+mn-ea"/>
          <a:cs typeface="Georgia"/>
        </a:defRPr>
      </a:lvl2pPr>
      <a:lvl3pPr marL="812800" indent="-279400" algn="l" defTabSz="457200" rtl="0" eaLnBrk="1" latinLnBrk="0" hangingPunct="1">
        <a:spcBef>
          <a:spcPts val="0"/>
        </a:spcBef>
        <a:spcAft>
          <a:spcPts val="300"/>
        </a:spcAft>
        <a:buClrTx/>
        <a:buFont typeface="Arial" panose="020B0604020202020204" pitchFamily="34" charset="0"/>
        <a:buChar char="•"/>
        <a:defRPr sz="1800" b="0" kern="1200" cap="none">
          <a:solidFill>
            <a:schemeClr val="tx1"/>
          </a:solidFill>
          <a:latin typeface="Georgia" panose="02040502050405020303" pitchFamily="18" charset="0"/>
          <a:ea typeface="+mn-ea"/>
          <a:cs typeface="Arial"/>
        </a:defRPr>
      </a:lvl3pPr>
      <a:lvl4pPr marL="1168400" indent="-355600" algn="l" defTabSz="4572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Tx/>
        <a:buFont typeface="Arial" panose="020B0604020202020204" pitchFamily="34" charset="0"/>
        <a:buChar char="•"/>
        <a:defRPr sz="1800" b="0" kern="1200" cap="none">
          <a:solidFill>
            <a:schemeClr val="tx1"/>
          </a:solidFill>
          <a:latin typeface="Georgia"/>
          <a:ea typeface="+mn-ea"/>
          <a:cs typeface="Georgia"/>
        </a:defRPr>
      </a:lvl4pPr>
      <a:lvl5pPr marL="1524000" marR="0" indent="-355600" algn="l" defTabSz="457200" rtl="0" eaLnBrk="1" fontAlgn="auto" latinLnBrk="0" hangingPunct="1">
        <a:lnSpc>
          <a:spcPct val="100000"/>
        </a:lnSpc>
        <a:spcBef>
          <a:spcPts val="0"/>
        </a:spcBef>
        <a:spcAft>
          <a:spcPts val="300"/>
        </a:spcAft>
        <a:buClrTx/>
        <a:buSzTx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Georgia"/>
          <a:ea typeface="+mn-ea"/>
          <a:cs typeface="Georg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latin typeface="Arial Black" panose="020B0A04020102020204" pitchFamily="34" charset="0"/>
              </a:rPr>
              <a:t>Department of Environmental Science Seminar Series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451350"/>
            <a:ext cx="3758540" cy="365125"/>
          </a:xfrm>
        </p:spPr>
        <p:txBody>
          <a:bodyPr/>
          <a:lstStyle/>
          <a:p>
            <a:r>
              <a:rPr lang="en-AU" dirty="0" smtClean="0"/>
              <a:t>FACULTY OF SCIENCE  I  DEPARTMENT OF ENVIRONMENTAL SCIENCE 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329070" y="1642644"/>
            <a:ext cx="6442960" cy="2008545"/>
          </a:xfrm>
        </p:spPr>
        <p:txBody>
          <a:bodyPr>
            <a:noAutofit/>
          </a:bodyPr>
          <a:lstStyle/>
          <a:p>
            <a:pPr marL="0" lvl="2" algn="ctr"/>
            <a:r>
              <a:rPr lang="en-AU" sz="3600" dirty="0">
                <a:latin typeface="Arial" panose="020B0604020202020204" pitchFamily="34" charset="0"/>
                <a:cs typeface="Arial" panose="020B0604020202020204" pitchFamily="34" charset="0"/>
              </a:rPr>
              <a:t>Successful university-government research </a:t>
            </a:r>
            <a:r>
              <a:rPr lang="en-A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partnerships</a:t>
            </a:r>
            <a:endParaRPr lang="en-A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/>
            <a:endParaRPr lang="en-AU" sz="1600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7"/>
          </p:nvPr>
        </p:nvSpPr>
        <p:spPr>
          <a:xfrm>
            <a:off x="460072" y="1012916"/>
            <a:ext cx="6397928" cy="532191"/>
          </a:xfrm>
        </p:spPr>
        <p:txBody>
          <a:bodyPr>
            <a:normAutofit/>
          </a:bodyPr>
          <a:lstStyle/>
          <a:p>
            <a:r>
              <a:rPr lang="en-US" altLang="en-US" sz="2000" b="1" i="1" dirty="0" err="1"/>
              <a:t>Dr</a:t>
            </a:r>
            <a:r>
              <a:rPr lang="en-US" altLang="en-US" sz="2000" b="1" i="1" dirty="0"/>
              <a:t> </a:t>
            </a:r>
            <a:r>
              <a:rPr lang="en-US" altLang="en-US" sz="2000" b="1" i="1" dirty="0" smtClean="0"/>
              <a:t>Klaus </a:t>
            </a:r>
            <a:r>
              <a:rPr lang="en-US" altLang="en-US" sz="2000" b="1" i="1" dirty="0" err="1" smtClean="0"/>
              <a:t>koop</a:t>
            </a:r>
            <a:endParaRPr lang="en-AU" altLang="en-US" sz="2000" dirty="0"/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591854" y="5808133"/>
            <a:ext cx="7999253" cy="523220"/>
          </a:xfrm>
          <a:prstGeom prst="rect">
            <a:avLst/>
          </a:prstGeom>
          <a:noFill/>
          <a:ln w="12700">
            <a:solidFill>
              <a:srgbClr val="A6192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2800" b="1" dirty="0" smtClean="0">
                <a:solidFill>
                  <a:srgbClr val="000000"/>
                </a:solidFill>
                <a:latin typeface="+mj-lt"/>
              </a:rPr>
              <a:t>Building E5A130, 1pm, </a:t>
            </a:r>
            <a:r>
              <a:rPr lang="en-US" altLang="en-US" sz="2800" b="1" dirty="0">
                <a:solidFill>
                  <a:srgbClr val="000000"/>
                </a:solidFill>
              </a:rPr>
              <a:t>Tuesday September 1</a:t>
            </a:r>
            <a:r>
              <a:rPr lang="en-US" altLang="en-US" sz="2800" b="1" baseline="30000" dirty="0">
                <a:solidFill>
                  <a:srgbClr val="000000"/>
                </a:solidFill>
              </a:rPr>
              <a:t>st</a:t>
            </a:r>
            <a:r>
              <a:rPr lang="en-US" altLang="en-US" sz="2800" b="1" dirty="0">
                <a:solidFill>
                  <a:srgbClr val="000000"/>
                </a:solidFill>
              </a:rPr>
              <a:t> </a:t>
            </a:r>
            <a:endParaRPr lang="en-US" altLang="en-US" sz="28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19850" y="3591810"/>
            <a:ext cx="587125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AU" altLang="en-US" sz="2000" u="sng" dirty="0" smtClean="0"/>
              <a:t>Dr Klaus Koop</a:t>
            </a:r>
          </a:p>
          <a:p>
            <a:pPr>
              <a:spcBef>
                <a:spcPct val="0"/>
              </a:spcBef>
            </a:pPr>
            <a:r>
              <a:rPr lang="en-US" altLang="en-US" sz="2000" i="1" dirty="0" smtClean="0"/>
              <a:t>Director</a:t>
            </a:r>
            <a:r>
              <a:rPr lang="en-US" altLang="en-US" sz="2000" i="1" dirty="0"/>
              <a:t>, Environmental Protection </a:t>
            </a:r>
            <a:r>
              <a:rPr lang="en-US" altLang="en-US" sz="2000" i="1" dirty="0" smtClean="0"/>
              <a:t>Branch </a:t>
            </a:r>
          </a:p>
          <a:p>
            <a:pPr>
              <a:spcBef>
                <a:spcPct val="0"/>
              </a:spcBef>
            </a:pPr>
            <a:r>
              <a:rPr lang="en-US" altLang="en-US" sz="2000" i="1" dirty="0" smtClean="0"/>
              <a:t>Science Division, </a:t>
            </a:r>
            <a:r>
              <a:rPr lang="en-US" sz="2000" i="1" dirty="0" smtClean="0"/>
              <a:t>NSW Office of Environment and Heritage.</a:t>
            </a:r>
          </a:p>
          <a:p>
            <a:pPr>
              <a:spcBef>
                <a:spcPct val="0"/>
              </a:spcBef>
            </a:pPr>
            <a:r>
              <a:rPr lang="en-US" sz="2000" dirty="0" smtClean="0"/>
              <a:t>Board member </a:t>
            </a:r>
            <a:r>
              <a:rPr lang="en-US" sz="2000" dirty="0"/>
              <a:t>of the Environmental Trust and </a:t>
            </a:r>
            <a:r>
              <a:rPr lang="en-US" sz="2000" dirty="0" smtClean="0"/>
              <a:t>recipient </a:t>
            </a:r>
            <a:r>
              <a:rPr lang="en-US" sz="2000" dirty="0"/>
              <a:t>of the Australian Public Service </a:t>
            </a:r>
            <a:r>
              <a:rPr lang="en-US" sz="2000" dirty="0" smtClean="0"/>
              <a:t>Medal</a:t>
            </a:r>
            <a:r>
              <a:rPr lang="en-US" sz="2000" dirty="0"/>
              <a:t>.</a:t>
            </a:r>
            <a:endParaRPr lang="en-AU" sz="2000" dirty="0" smtClean="0"/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7519276" y="943955"/>
            <a:ext cx="993140" cy="697865"/>
            <a:chOff x="790" y="840"/>
            <a:chExt cx="1563" cy="1100"/>
          </a:xfrm>
        </p:grpSpPr>
        <p:sp>
          <p:nvSpPr>
            <p:cNvPr id="13" name="Text Box 52"/>
            <p:cNvSpPr txBox="1">
              <a:spLocks noChangeArrowheads="1"/>
            </p:cNvSpPr>
            <p:nvPr/>
          </p:nvSpPr>
          <p:spPr bwMode="auto">
            <a:xfrm>
              <a:off x="790" y="864"/>
              <a:ext cx="1563" cy="10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ts val="800"/>
                </a:lnSpc>
                <a:spcAft>
                  <a:spcPts val="0"/>
                </a:spcAft>
              </a:pPr>
              <a:r>
                <a:rPr lang="en-AU" sz="800" b="1" cap="all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FACULTY OF </a:t>
              </a:r>
              <a:br>
                <a:rPr lang="en-AU" sz="800" b="1" cap="all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</a:br>
              <a:r>
                <a:rPr lang="en-AU" sz="800" b="1" cap="all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science and engineering</a:t>
              </a:r>
            </a:p>
          </p:txBody>
        </p:sp>
        <p:cxnSp>
          <p:nvCxnSpPr>
            <p:cNvPr id="14" name="Straight Connector 13"/>
            <p:cNvCxnSpPr>
              <a:cxnSpLocks noChangeShapeType="1"/>
            </p:cNvCxnSpPr>
            <p:nvPr/>
          </p:nvCxnSpPr>
          <p:spPr bwMode="auto">
            <a:xfrm>
              <a:off x="934" y="840"/>
              <a:ext cx="1336" cy="0"/>
            </a:xfrm>
            <a:prstGeom prst="line">
              <a:avLst/>
            </a:prstGeom>
            <a:noFill/>
            <a:ln w="38100">
              <a:solidFill>
                <a:srgbClr val="00AA4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1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54" y="3495097"/>
            <a:ext cx="2035232" cy="2035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2169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ac Uni Palette">
      <a:dk1>
        <a:srgbClr val="000000"/>
      </a:dk1>
      <a:lt1>
        <a:srgbClr val="FFFFFF"/>
      </a:lt1>
      <a:dk2>
        <a:srgbClr val="611723"/>
      </a:dk2>
      <a:lt2>
        <a:srgbClr val="D6D2C4"/>
      </a:lt2>
      <a:accent1>
        <a:srgbClr val="CA0016"/>
      </a:accent1>
      <a:accent2>
        <a:srgbClr val="C5007D"/>
      </a:accent2>
      <a:accent3>
        <a:srgbClr val="7D215C"/>
      </a:accent3>
      <a:accent4>
        <a:srgbClr val="30322F"/>
      </a:accent4>
      <a:accent5>
        <a:srgbClr val="A6192E"/>
      </a:accent5>
      <a:accent6>
        <a:srgbClr val="505150"/>
      </a:accent6>
      <a:hlink>
        <a:srgbClr val="777877"/>
      </a:hlink>
      <a:folHlink>
        <a:srgbClr val="3C3C3B"/>
      </a:folHlink>
    </a:clrScheme>
    <a:fontScheme name="MQU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 lIns="91440" tIns="45720" rIns="91440" bIns="45720" numCol="1" spcCol="0" rtlCol="0">
        <a:normAutofit/>
      </a:bodyPr>
      <a:lstStyle>
        <a:defPPr marL="0" marR="0" indent="0" algn="l" defTabSz="457200" rtl="0" eaLnBrk="1" fontAlgn="auto" latinLnBrk="0" hangingPunct="1">
          <a:lnSpc>
            <a:spcPct val="100000"/>
          </a:lnSpc>
          <a:spcBef>
            <a:spcPts val="0"/>
          </a:spcBef>
          <a:spcAft>
            <a:spcPts val="300"/>
          </a:spcAft>
          <a:buClrTx/>
          <a:buSzTx/>
          <a:buFontTx/>
          <a:buNone/>
          <a:tabLst/>
          <a:defRPr sz="1400" b="0" i="0" cap="none" dirty="0" smtClean="0">
            <a:solidFill>
              <a:schemeClr val="tx1"/>
            </a:solidFill>
            <a:latin typeface="Georgia"/>
            <a:cs typeface="Georgi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9274</TotalTime>
  <Words>66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Department of Environmental Science Seminar Series</vt:lpstr>
    </vt:vector>
  </TitlesOfParts>
  <Company>Task 2 - PK: P32FM-P9WHP-RRC84-PG3M4-R438P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Studio Mac</dc:creator>
  <cp:lastModifiedBy>Neil Saintilan</cp:lastModifiedBy>
  <cp:revision>1211</cp:revision>
  <cp:lastPrinted>2015-08-11T02:34:58Z</cp:lastPrinted>
  <dcterms:created xsi:type="dcterms:W3CDTF">2015-03-23T02:43:21Z</dcterms:created>
  <dcterms:modified xsi:type="dcterms:W3CDTF">2015-08-26T04:31:08Z</dcterms:modified>
</cp:coreProperties>
</file>