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56" r:id="rId2"/>
    <p:sldId id="298" r:id="rId3"/>
    <p:sldId id="353" r:id="rId4"/>
    <p:sldId id="355" r:id="rId5"/>
    <p:sldId id="354" r:id="rId6"/>
    <p:sldId id="329" r:id="rId7"/>
    <p:sldId id="330" r:id="rId8"/>
    <p:sldId id="305" r:id="rId9"/>
    <p:sldId id="332" r:id="rId10"/>
    <p:sldId id="331" r:id="rId11"/>
    <p:sldId id="356" r:id="rId12"/>
    <p:sldId id="333" r:id="rId13"/>
    <p:sldId id="334" r:id="rId14"/>
    <p:sldId id="357" r:id="rId15"/>
    <p:sldId id="358" r:id="rId16"/>
    <p:sldId id="359" r:id="rId17"/>
    <p:sldId id="335" r:id="rId18"/>
    <p:sldId id="310" r:id="rId19"/>
    <p:sldId id="336" r:id="rId20"/>
    <p:sldId id="337" r:id="rId21"/>
    <p:sldId id="361" r:id="rId22"/>
    <p:sldId id="362" r:id="rId23"/>
    <p:sldId id="340" r:id="rId24"/>
    <p:sldId id="342" r:id="rId25"/>
    <p:sldId id="343" r:id="rId26"/>
    <p:sldId id="344" r:id="rId27"/>
    <p:sldId id="345" r:id="rId28"/>
    <p:sldId id="346" r:id="rId29"/>
    <p:sldId id="347" r:id="rId30"/>
    <p:sldId id="348" r:id="rId31"/>
    <p:sldId id="349" r:id="rId32"/>
    <p:sldId id="350" r:id="rId33"/>
    <p:sldId id="351" r:id="rId34"/>
    <p:sldId id="352" r:id="rId3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ke Williams" initials="" lastIdx="16" clrIdx="0"/>
  <p:cmAuthor id="1" name="Sort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A36"/>
    <a:srgbClr val="C6007E"/>
    <a:srgbClr val="80225F"/>
    <a:srgbClr val="D6001C"/>
    <a:srgbClr val="A6192E"/>
    <a:srgbClr val="6D0020"/>
    <a:srgbClr val="D6D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56" autoAdjust="0"/>
    <p:restoredTop sz="99847" autoAdjust="0"/>
  </p:normalViewPr>
  <p:slideViewPr>
    <p:cSldViewPr snapToGrid="0">
      <p:cViewPr>
        <p:scale>
          <a:sx n="166" d="100"/>
          <a:sy n="166" d="100"/>
        </p:scale>
        <p:origin x="-72" y="15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mqauth.uni.mq.edu.au.\shares\data\Research\HDRO\HDRODATA\Cotutelle\INTERNATIONAL%20RESEARCH%20TRAINING%20PARTNERSHIPS\Reporting\CotutelleJoint%20PhD%20Reports\JUN%2015\Enrolment%20Spreadsheet%20(Cotutelle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8852478227923275E-2"/>
          <c:y val="4.0860776558186228E-2"/>
          <c:w val="0.7766802908703766"/>
          <c:h val="0.80654696271086834"/>
        </c:manualLayout>
      </c:layout>
      <c:barChart>
        <c:barDir val="col"/>
        <c:grouping val="clustered"/>
        <c:varyColors val="0"/>
        <c:ser>
          <c:idx val="0"/>
          <c:order val="0"/>
          <c:tx>
            <c:v>Current: 89</c:v>
          </c:tx>
          <c:invertIfNegative val="0"/>
          <c:cat>
            <c:strRef>
              <c:f>Sheet1!$A$2:$A$9</c:f>
              <c:strCache>
                <c:ptCount val="8"/>
                <c:pt idx="0">
                  <c:v>China (inc. HK and Taiwan)</c:v>
                </c:pt>
                <c:pt idx="1">
                  <c:v>Europe</c:v>
                </c:pt>
                <c:pt idx="2">
                  <c:v>Japan</c:v>
                </c:pt>
                <c:pt idx="3">
                  <c:v>Latin America</c:v>
                </c:pt>
                <c:pt idx="4">
                  <c:v>Middle East</c:v>
                </c:pt>
                <c:pt idx="5">
                  <c:v>North America</c:v>
                </c:pt>
                <c:pt idx="6">
                  <c:v>South Africa</c:v>
                </c:pt>
                <c:pt idx="7">
                  <c:v>South East Asia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21</c:v>
                </c:pt>
                <c:pt idx="1">
                  <c:v>60</c:v>
                </c:pt>
                <c:pt idx="2">
                  <c:v>1</c:v>
                </c:pt>
                <c:pt idx="3">
                  <c:v>3</c:v>
                </c:pt>
                <c:pt idx="4">
                  <c:v>0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ser>
          <c:idx val="1"/>
          <c:order val="1"/>
          <c:tx>
            <c:v>Completed: 136</c:v>
          </c:tx>
          <c:invertIfNegative val="0"/>
          <c:cat>
            <c:strRef>
              <c:f>Sheet1!$A$2:$A$9</c:f>
              <c:strCache>
                <c:ptCount val="8"/>
                <c:pt idx="0">
                  <c:v>China (inc. HK and Taiwan)</c:v>
                </c:pt>
                <c:pt idx="1">
                  <c:v>Europe</c:v>
                </c:pt>
                <c:pt idx="2">
                  <c:v>Japan</c:v>
                </c:pt>
                <c:pt idx="3">
                  <c:v>Latin America</c:v>
                </c:pt>
                <c:pt idx="4">
                  <c:v>Middle East</c:v>
                </c:pt>
                <c:pt idx="5">
                  <c:v>North America</c:v>
                </c:pt>
                <c:pt idx="6">
                  <c:v>South Africa</c:v>
                </c:pt>
                <c:pt idx="7">
                  <c:v>South East Asia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25</c:v>
                </c:pt>
                <c:pt idx="1">
                  <c:v>96</c:v>
                </c:pt>
                <c:pt idx="2">
                  <c:v>0</c:v>
                </c:pt>
                <c:pt idx="3">
                  <c:v>4</c:v>
                </c:pt>
                <c:pt idx="4">
                  <c:v>1</c:v>
                </c:pt>
                <c:pt idx="5">
                  <c:v>5</c:v>
                </c:pt>
                <c:pt idx="6">
                  <c:v>0</c:v>
                </c:pt>
                <c:pt idx="7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567808"/>
        <c:axId val="95671424"/>
      </c:barChart>
      <c:catAx>
        <c:axId val="94567808"/>
        <c:scaling>
          <c:orientation val="minMax"/>
        </c:scaling>
        <c:delete val="0"/>
        <c:axPos val="b"/>
        <c:majorTickMark val="out"/>
        <c:minorTickMark val="none"/>
        <c:tickLblPos val="nextTo"/>
        <c:crossAx val="95671424"/>
        <c:crosses val="autoZero"/>
        <c:auto val="1"/>
        <c:lblAlgn val="ctr"/>
        <c:lblOffset val="100"/>
        <c:noMultiLvlLbl val="0"/>
      </c:catAx>
      <c:valAx>
        <c:axId val="9567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45678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rgbClr val="6D0020"/>
              </a:solidFill>
              <a:effectLst/>
            </c:spPr>
          </c:dPt>
          <c:dPt>
            <c:idx val="1"/>
            <c:bubble3D val="0"/>
            <c:spPr>
              <a:solidFill>
                <a:srgbClr val="A6192E"/>
              </a:solidFill>
              <a:effectLst/>
            </c:spPr>
          </c:dPt>
          <c:dPt>
            <c:idx val="2"/>
            <c:bubble3D val="0"/>
            <c:spPr>
              <a:solidFill>
                <a:srgbClr val="D6001C"/>
              </a:solidFill>
              <a:effectLst/>
            </c:spPr>
          </c:dPt>
          <c:dPt>
            <c:idx val="3"/>
            <c:bubble3D val="0"/>
            <c:spPr>
              <a:solidFill>
                <a:srgbClr val="80225F"/>
              </a:solidFill>
              <a:effectLst/>
            </c:spPr>
          </c:dPt>
          <c:dPt>
            <c:idx val="4"/>
            <c:bubble3D val="0"/>
            <c:spPr>
              <a:solidFill>
                <a:srgbClr val="C6007E"/>
              </a:solidFill>
              <a:effectLst/>
            </c:spPr>
          </c:dPt>
          <c:dPt>
            <c:idx val="5"/>
            <c:bubble3D val="0"/>
            <c:spPr>
              <a:solidFill>
                <a:srgbClr val="373A36"/>
              </a:solidFill>
              <a:effectLst/>
            </c:spPr>
          </c:dPt>
          <c:cat>
            <c:strRef>
              <c:f>Sheet1!$A$2:$A$6</c:f>
              <c:strCache>
                <c:ptCount val="5"/>
                <c:pt idx="0">
                  <c:v>Faculty of Arts</c:v>
                </c:pt>
                <c:pt idx="1">
                  <c:v>Faculty of Business &amp; Economics</c:v>
                </c:pt>
                <c:pt idx="2">
                  <c:v>Faculty of Medicine and Health Sciences</c:v>
                </c:pt>
                <c:pt idx="3">
                  <c:v>Faculty of Human Sciences</c:v>
                </c:pt>
                <c:pt idx="4">
                  <c:v>Faculty of Science and Engineering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</c:v>
                </c:pt>
                <c:pt idx="1">
                  <c:v>20</c:v>
                </c:pt>
                <c:pt idx="2">
                  <c:v>1</c:v>
                </c:pt>
                <c:pt idx="3">
                  <c:v>54</c:v>
                </c:pt>
                <c:pt idx="4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C332C7-CAC4-4BFB-82F8-8C25FCF6345D}" type="doc">
      <dgm:prSet loTypeId="urn:microsoft.com/office/officeart/2005/8/layout/pyramid2" loCatId="pyramid" qsTypeId="urn:microsoft.com/office/officeart/2005/8/quickstyle/3d1" qsCatId="3D" csTypeId="urn:microsoft.com/office/officeart/2005/8/colors/accent2_4" csCatId="accent2" phldr="1"/>
      <dgm:spPr/>
      <dgm:t>
        <a:bodyPr/>
        <a:lstStyle/>
        <a:p>
          <a:endParaRPr lang="en-AU"/>
        </a:p>
      </dgm:t>
    </dgm:pt>
    <dgm:pt modelId="{D7CF6C49-84E5-44D0-ADEE-0829E4EA53D7}">
      <dgm:prSet/>
      <dgm:spPr/>
      <dgm:t>
        <a:bodyPr/>
        <a:lstStyle/>
        <a:p>
          <a:pPr rtl="0"/>
          <a:r>
            <a:rPr lang="en-AU" dirty="0" smtClean="0"/>
            <a:t>Cotutelle/Joint PhD Management Guide</a:t>
          </a:r>
          <a:endParaRPr lang="en-AU" dirty="0"/>
        </a:p>
      </dgm:t>
    </dgm:pt>
    <dgm:pt modelId="{38BEA1B2-99D0-445F-9D18-35E28ADAB9B0}" type="parTrans" cxnId="{3FCEA18C-A73E-4D8C-8B2C-740396EF4C60}">
      <dgm:prSet/>
      <dgm:spPr/>
      <dgm:t>
        <a:bodyPr/>
        <a:lstStyle/>
        <a:p>
          <a:endParaRPr lang="en-AU"/>
        </a:p>
      </dgm:t>
    </dgm:pt>
    <dgm:pt modelId="{DDDE1962-C301-4904-A727-39319121045A}" type="sibTrans" cxnId="{3FCEA18C-A73E-4D8C-8B2C-740396EF4C60}">
      <dgm:prSet/>
      <dgm:spPr/>
      <dgm:t>
        <a:bodyPr/>
        <a:lstStyle/>
        <a:p>
          <a:endParaRPr lang="en-AU"/>
        </a:p>
      </dgm:t>
    </dgm:pt>
    <dgm:pt modelId="{19B18FB7-6BE1-473A-8D6D-8CAFD0F00DC6}">
      <dgm:prSet/>
      <dgm:spPr/>
      <dgm:t>
        <a:bodyPr/>
        <a:lstStyle/>
        <a:p>
          <a:pPr rtl="0"/>
          <a:r>
            <a:rPr lang="en-AU" dirty="0" smtClean="0"/>
            <a:t>Research Master &amp; AMIS Databases</a:t>
          </a:r>
          <a:endParaRPr lang="en-AU" dirty="0"/>
        </a:p>
      </dgm:t>
    </dgm:pt>
    <dgm:pt modelId="{9AAA8F84-C3DF-4682-935D-4C11A4CFE764}" type="parTrans" cxnId="{8E050E4B-1A8D-4543-B85F-DB6A3A1EC598}">
      <dgm:prSet/>
      <dgm:spPr/>
      <dgm:t>
        <a:bodyPr/>
        <a:lstStyle/>
        <a:p>
          <a:endParaRPr lang="en-AU"/>
        </a:p>
      </dgm:t>
    </dgm:pt>
    <dgm:pt modelId="{BBF228AE-5B89-40B6-9235-555F39FFF0DA}" type="sibTrans" cxnId="{8E050E4B-1A8D-4543-B85F-DB6A3A1EC598}">
      <dgm:prSet/>
      <dgm:spPr/>
      <dgm:t>
        <a:bodyPr/>
        <a:lstStyle/>
        <a:p>
          <a:endParaRPr lang="en-AU"/>
        </a:p>
      </dgm:t>
    </dgm:pt>
    <dgm:pt modelId="{C1EED171-6A35-4C31-B9E2-5EC30886312E}">
      <dgm:prSet/>
      <dgm:spPr/>
      <dgm:t>
        <a:bodyPr/>
        <a:lstStyle/>
        <a:p>
          <a:pPr rtl="0"/>
          <a:r>
            <a:rPr lang="en-AU" dirty="0" smtClean="0"/>
            <a:t>Cotutelle &amp; Joint PhD Research Management Workshop </a:t>
          </a:r>
          <a:endParaRPr lang="en-AU" dirty="0"/>
        </a:p>
      </dgm:t>
    </dgm:pt>
    <dgm:pt modelId="{80BBF598-9585-49DE-9343-57BFC97E023F}" type="parTrans" cxnId="{0928F4CF-9593-4E60-BC7F-3A82B2856967}">
      <dgm:prSet/>
      <dgm:spPr/>
      <dgm:t>
        <a:bodyPr/>
        <a:lstStyle/>
        <a:p>
          <a:endParaRPr lang="en-AU"/>
        </a:p>
      </dgm:t>
    </dgm:pt>
    <dgm:pt modelId="{EF5BAB01-84BF-496C-9E18-24A14284EB0D}" type="sibTrans" cxnId="{0928F4CF-9593-4E60-BC7F-3A82B2856967}">
      <dgm:prSet/>
      <dgm:spPr/>
      <dgm:t>
        <a:bodyPr/>
        <a:lstStyle/>
        <a:p>
          <a:endParaRPr lang="en-AU"/>
        </a:p>
      </dgm:t>
    </dgm:pt>
    <dgm:pt modelId="{5AA8BC62-AED1-4824-AE0F-C66B7275C2B8}" type="pres">
      <dgm:prSet presAssocID="{32C332C7-CAC4-4BFB-82F8-8C25FCF6345D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AU"/>
        </a:p>
      </dgm:t>
    </dgm:pt>
    <dgm:pt modelId="{3DAFDDB8-D137-4C27-86FB-2D3358F90F25}" type="pres">
      <dgm:prSet presAssocID="{32C332C7-CAC4-4BFB-82F8-8C25FCF6345D}" presName="pyramid" presStyleLbl="node1" presStyleIdx="0" presStyleCnt="1"/>
      <dgm:spPr/>
    </dgm:pt>
    <dgm:pt modelId="{2E267B62-4382-4A72-83BA-BAC90EA51EF4}" type="pres">
      <dgm:prSet presAssocID="{32C332C7-CAC4-4BFB-82F8-8C25FCF6345D}" presName="theList" presStyleCnt="0"/>
      <dgm:spPr/>
    </dgm:pt>
    <dgm:pt modelId="{51D88D09-9175-4D25-BD31-D869AD017791}" type="pres">
      <dgm:prSet presAssocID="{D7CF6C49-84E5-44D0-ADEE-0829E4EA53D7}" presName="aNode" presStyleLbl="fgAcc1" presStyleIdx="0" presStyleCnt="3" custLinFactNeighborX="-52167" custLinFactNeighborY="52088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6008895-5A56-402A-8432-8545FE316BF1}" type="pres">
      <dgm:prSet presAssocID="{D7CF6C49-84E5-44D0-ADEE-0829E4EA53D7}" presName="aSpace" presStyleCnt="0"/>
      <dgm:spPr/>
    </dgm:pt>
    <dgm:pt modelId="{E7ACB17B-2D0F-4A76-A5CF-EB3F32EE4D1B}" type="pres">
      <dgm:prSet presAssocID="{19B18FB7-6BE1-473A-8D6D-8CAFD0F00DC6}" presName="aNode" presStyleLbl="fgAcc1" presStyleIdx="1" presStyleCnt="3" custLinFactY="107825" custLinFactNeighborX="13279" custLinFactNeighborY="20000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BA0289F-CAD7-4852-A579-2909680CA89A}" type="pres">
      <dgm:prSet presAssocID="{19B18FB7-6BE1-473A-8D6D-8CAFD0F00DC6}" presName="aSpace" presStyleCnt="0"/>
      <dgm:spPr/>
    </dgm:pt>
    <dgm:pt modelId="{CA2C3A2D-F256-4FC6-9DBB-03B27BF098B0}" type="pres">
      <dgm:prSet presAssocID="{C1EED171-6A35-4C31-B9E2-5EC30886312E}" presName="aNode" presStyleLbl="fgAcc1" presStyleIdx="2" presStyleCnt="3" custLinFactX="-8127" custLinFactY="7033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FEB3D30-08EB-42C0-B0E1-A0658D1C335C}" type="pres">
      <dgm:prSet presAssocID="{C1EED171-6A35-4C31-B9E2-5EC30886312E}" presName="aSpace" presStyleCnt="0"/>
      <dgm:spPr/>
    </dgm:pt>
  </dgm:ptLst>
  <dgm:cxnLst>
    <dgm:cxn modelId="{3FCEA18C-A73E-4D8C-8B2C-740396EF4C60}" srcId="{32C332C7-CAC4-4BFB-82F8-8C25FCF6345D}" destId="{D7CF6C49-84E5-44D0-ADEE-0829E4EA53D7}" srcOrd="0" destOrd="0" parTransId="{38BEA1B2-99D0-445F-9D18-35E28ADAB9B0}" sibTransId="{DDDE1962-C301-4904-A727-39319121045A}"/>
    <dgm:cxn modelId="{53316E12-F43C-4FB0-89FB-9875F62F83CE}" type="presOf" srcId="{C1EED171-6A35-4C31-B9E2-5EC30886312E}" destId="{CA2C3A2D-F256-4FC6-9DBB-03B27BF098B0}" srcOrd="0" destOrd="0" presId="urn:microsoft.com/office/officeart/2005/8/layout/pyramid2"/>
    <dgm:cxn modelId="{F06E1B48-4A51-4BFA-BC4F-C830A7640C85}" type="presOf" srcId="{D7CF6C49-84E5-44D0-ADEE-0829E4EA53D7}" destId="{51D88D09-9175-4D25-BD31-D869AD017791}" srcOrd="0" destOrd="0" presId="urn:microsoft.com/office/officeart/2005/8/layout/pyramid2"/>
    <dgm:cxn modelId="{384D7CE1-4323-4BE6-A75D-8FF1BF6D8B66}" type="presOf" srcId="{32C332C7-CAC4-4BFB-82F8-8C25FCF6345D}" destId="{5AA8BC62-AED1-4824-AE0F-C66B7275C2B8}" srcOrd="0" destOrd="0" presId="urn:microsoft.com/office/officeart/2005/8/layout/pyramid2"/>
    <dgm:cxn modelId="{8E050E4B-1A8D-4543-B85F-DB6A3A1EC598}" srcId="{32C332C7-CAC4-4BFB-82F8-8C25FCF6345D}" destId="{19B18FB7-6BE1-473A-8D6D-8CAFD0F00DC6}" srcOrd="1" destOrd="0" parTransId="{9AAA8F84-C3DF-4682-935D-4C11A4CFE764}" sibTransId="{BBF228AE-5B89-40B6-9235-555F39FFF0DA}"/>
    <dgm:cxn modelId="{44A6FA85-2DCA-491E-9BA1-9FA6521C3D32}" type="presOf" srcId="{19B18FB7-6BE1-473A-8D6D-8CAFD0F00DC6}" destId="{E7ACB17B-2D0F-4A76-A5CF-EB3F32EE4D1B}" srcOrd="0" destOrd="0" presId="urn:microsoft.com/office/officeart/2005/8/layout/pyramid2"/>
    <dgm:cxn modelId="{0928F4CF-9593-4E60-BC7F-3A82B2856967}" srcId="{32C332C7-CAC4-4BFB-82F8-8C25FCF6345D}" destId="{C1EED171-6A35-4C31-B9E2-5EC30886312E}" srcOrd="2" destOrd="0" parTransId="{80BBF598-9585-49DE-9343-57BFC97E023F}" sibTransId="{EF5BAB01-84BF-496C-9E18-24A14284EB0D}"/>
    <dgm:cxn modelId="{8CAC020D-0CC8-47E9-A790-A055BFA14906}" type="presParOf" srcId="{5AA8BC62-AED1-4824-AE0F-C66B7275C2B8}" destId="{3DAFDDB8-D137-4C27-86FB-2D3358F90F25}" srcOrd="0" destOrd="0" presId="urn:microsoft.com/office/officeart/2005/8/layout/pyramid2"/>
    <dgm:cxn modelId="{4B472424-A161-4A2C-AB3B-01EA6ED0499C}" type="presParOf" srcId="{5AA8BC62-AED1-4824-AE0F-C66B7275C2B8}" destId="{2E267B62-4382-4A72-83BA-BAC90EA51EF4}" srcOrd="1" destOrd="0" presId="urn:microsoft.com/office/officeart/2005/8/layout/pyramid2"/>
    <dgm:cxn modelId="{51CFB0E8-4010-4BEC-B76F-807434FECCBF}" type="presParOf" srcId="{2E267B62-4382-4A72-83BA-BAC90EA51EF4}" destId="{51D88D09-9175-4D25-BD31-D869AD017791}" srcOrd="0" destOrd="0" presId="urn:microsoft.com/office/officeart/2005/8/layout/pyramid2"/>
    <dgm:cxn modelId="{4726BA3F-6A0D-4D58-9792-52E5F18FCE36}" type="presParOf" srcId="{2E267B62-4382-4A72-83BA-BAC90EA51EF4}" destId="{16008895-5A56-402A-8432-8545FE316BF1}" srcOrd="1" destOrd="0" presId="urn:microsoft.com/office/officeart/2005/8/layout/pyramid2"/>
    <dgm:cxn modelId="{DB3C032B-608E-435A-9319-502933E56A5B}" type="presParOf" srcId="{2E267B62-4382-4A72-83BA-BAC90EA51EF4}" destId="{E7ACB17B-2D0F-4A76-A5CF-EB3F32EE4D1B}" srcOrd="2" destOrd="0" presId="urn:microsoft.com/office/officeart/2005/8/layout/pyramid2"/>
    <dgm:cxn modelId="{26A7F6B4-CB79-44FF-889F-816108A01740}" type="presParOf" srcId="{2E267B62-4382-4A72-83BA-BAC90EA51EF4}" destId="{2BA0289F-CAD7-4852-A579-2909680CA89A}" srcOrd="3" destOrd="0" presId="urn:microsoft.com/office/officeart/2005/8/layout/pyramid2"/>
    <dgm:cxn modelId="{B1A037DD-F417-4A9B-BE4C-D5EEEA07F91D}" type="presParOf" srcId="{2E267B62-4382-4A72-83BA-BAC90EA51EF4}" destId="{CA2C3A2D-F256-4FC6-9DBB-03B27BF098B0}" srcOrd="4" destOrd="0" presId="urn:microsoft.com/office/officeart/2005/8/layout/pyramid2"/>
    <dgm:cxn modelId="{DF996B3C-C019-4021-886E-498A71C3CB9E}" type="presParOf" srcId="{2E267B62-4382-4A72-83BA-BAC90EA51EF4}" destId="{0FEB3D30-08EB-42C0-B0E1-A0658D1C335C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3CEAFC-E1E0-4454-A948-32CEA3B76208}" type="doc">
      <dgm:prSet loTypeId="urn:microsoft.com/office/officeart/2005/8/layout/vList2" loCatId="list" qsTypeId="urn:microsoft.com/office/officeart/2005/8/quickstyle/3d4" qsCatId="3D" csTypeId="urn:microsoft.com/office/officeart/2005/8/colors/accent2_3" csCatId="accent2" phldr="1"/>
      <dgm:spPr/>
      <dgm:t>
        <a:bodyPr/>
        <a:lstStyle/>
        <a:p>
          <a:endParaRPr lang="en-AU"/>
        </a:p>
      </dgm:t>
    </dgm:pt>
    <dgm:pt modelId="{235E189F-B882-4B65-950D-21A70A6CD75E}">
      <dgm:prSet/>
      <dgm:spPr/>
      <dgm:t>
        <a:bodyPr/>
        <a:lstStyle/>
        <a:p>
          <a:pPr algn="l" rtl="0"/>
          <a:r>
            <a:rPr lang="en-AU" dirty="0" smtClean="0">
              <a:solidFill>
                <a:schemeClr val="tx1"/>
              </a:solidFill>
            </a:rPr>
            <a:t>2. Faculty level groundwork on course equivalence and supervisor availability</a:t>
          </a:r>
          <a:endParaRPr lang="en-AU" dirty="0">
            <a:solidFill>
              <a:schemeClr val="tx1"/>
            </a:solidFill>
          </a:endParaRPr>
        </a:p>
      </dgm:t>
    </dgm:pt>
    <dgm:pt modelId="{51E442EA-14EA-4959-B616-5D7EAC4009EA}" type="parTrans" cxnId="{2CF5512C-6E8F-431B-9A01-53A431ACB0BB}">
      <dgm:prSet/>
      <dgm:spPr/>
      <dgm:t>
        <a:bodyPr/>
        <a:lstStyle/>
        <a:p>
          <a:pPr algn="l"/>
          <a:endParaRPr lang="en-AU"/>
        </a:p>
      </dgm:t>
    </dgm:pt>
    <dgm:pt modelId="{665258DB-14B5-41C7-AF2E-FE6ADDB18A54}" type="sibTrans" cxnId="{2CF5512C-6E8F-431B-9A01-53A431ACB0BB}">
      <dgm:prSet/>
      <dgm:spPr/>
      <dgm:t>
        <a:bodyPr/>
        <a:lstStyle/>
        <a:p>
          <a:pPr algn="l"/>
          <a:endParaRPr lang="en-AU"/>
        </a:p>
      </dgm:t>
    </dgm:pt>
    <dgm:pt modelId="{2E974D19-804C-4861-A880-E5A4952EE027}">
      <dgm:prSet/>
      <dgm:spPr/>
      <dgm:t>
        <a:bodyPr/>
        <a:lstStyle/>
        <a:p>
          <a:pPr algn="l" rtl="0"/>
          <a:r>
            <a:rPr lang="en-AU" dirty="0" smtClean="0">
              <a:solidFill>
                <a:schemeClr val="tx1"/>
              </a:solidFill>
            </a:rPr>
            <a:t>3. Application Process</a:t>
          </a:r>
          <a:endParaRPr lang="en-AU" dirty="0">
            <a:solidFill>
              <a:schemeClr val="tx1"/>
            </a:solidFill>
          </a:endParaRPr>
        </a:p>
      </dgm:t>
    </dgm:pt>
    <dgm:pt modelId="{4B24AD25-A7A6-482F-8D87-295A45664648}" type="parTrans" cxnId="{7EDF430E-3018-46C0-BEF8-2EC4EA463538}">
      <dgm:prSet/>
      <dgm:spPr/>
      <dgm:t>
        <a:bodyPr/>
        <a:lstStyle/>
        <a:p>
          <a:pPr algn="l"/>
          <a:endParaRPr lang="en-AU"/>
        </a:p>
      </dgm:t>
    </dgm:pt>
    <dgm:pt modelId="{10E620E3-164B-43C6-8569-CCA957AFD9FF}" type="sibTrans" cxnId="{7EDF430E-3018-46C0-BEF8-2EC4EA463538}">
      <dgm:prSet/>
      <dgm:spPr/>
      <dgm:t>
        <a:bodyPr/>
        <a:lstStyle/>
        <a:p>
          <a:pPr algn="l"/>
          <a:endParaRPr lang="en-AU"/>
        </a:p>
      </dgm:t>
    </dgm:pt>
    <dgm:pt modelId="{F87A45E8-2F24-4E10-BFAB-5DD819895703}">
      <dgm:prSet/>
      <dgm:spPr/>
      <dgm:t>
        <a:bodyPr/>
        <a:lstStyle/>
        <a:p>
          <a:pPr algn="l" rtl="0"/>
          <a:r>
            <a:rPr lang="en-AU" dirty="0" smtClean="0">
              <a:solidFill>
                <a:schemeClr val="tx1"/>
              </a:solidFill>
            </a:rPr>
            <a:t>4. Faculty consideration/approval </a:t>
          </a:r>
          <a:endParaRPr lang="en-AU" dirty="0">
            <a:solidFill>
              <a:schemeClr val="tx1"/>
            </a:solidFill>
          </a:endParaRPr>
        </a:p>
      </dgm:t>
    </dgm:pt>
    <dgm:pt modelId="{EEE51C4B-F8A5-42D0-9836-B9EBF1065B10}" type="parTrans" cxnId="{3682EB8C-4658-45E1-8AAF-297706598CF9}">
      <dgm:prSet/>
      <dgm:spPr/>
      <dgm:t>
        <a:bodyPr/>
        <a:lstStyle/>
        <a:p>
          <a:pPr algn="l"/>
          <a:endParaRPr lang="en-AU"/>
        </a:p>
      </dgm:t>
    </dgm:pt>
    <dgm:pt modelId="{FF863E1A-B964-4227-B943-05DDD3A4C5C0}" type="sibTrans" cxnId="{3682EB8C-4658-45E1-8AAF-297706598CF9}">
      <dgm:prSet/>
      <dgm:spPr/>
      <dgm:t>
        <a:bodyPr/>
        <a:lstStyle/>
        <a:p>
          <a:pPr algn="l"/>
          <a:endParaRPr lang="en-AU"/>
        </a:p>
      </dgm:t>
    </dgm:pt>
    <dgm:pt modelId="{11244458-7614-4176-BB84-EAD6F8D2EBB0}">
      <dgm:prSet/>
      <dgm:spPr/>
      <dgm:t>
        <a:bodyPr/>
        <a:lstStyle/>
        <a:p>
          <a:pPr algn="l" rtl="0"/>
          <a:r>
            <a:rPr lang="en-AU" dirty="0" smtClean="0">
              <a:solidFill>
                <a:schemeClr val="tx1"/>
              </a:solidFill>
            </a:rPr>
            <a:t>5. HDRO consideration/approval/offer/enrolment</a:t>
          </a:r>
          <a:endParaRPr lang="en-AU" dirty="0">
            <a:solidFill>
              <a:schemeClr val="tx1"/>
            </a:solidFill>
          </a:endParaRPr>
        </a:p>
      </dgm:t>
    </dgm:pt>
    <dgm:pt modelId="{45AD56F0-FF48-4CBF-B923-A1C3190D0B40}" type="parTrans" cxnId="{91394A9B-B5EE-4D30-B201-C3C7D8A53244}">
      <dgm:prSet/>
      <dgm:spPr/>
      <dgm:t>
        <a:bodyPr/>
        <a:lstStyle/>
        <a:p>
          <a:pPr algn="l"/>
          <a:endParaRPr lang="en-AU"/>
        </a:p>
      </dgm:t>
    </dgm:pt>
    <dgm:pt modelId="{F7D40207-2299-48DF-8C5B-EF9F7671770A}" type="sibTrans" cxnId="{91394A9B-B5EE-4D30-B201-C3C7D8A53244}">
      <dgm:prSet/>
      <dgm:spPr/>
      <dgm:t>
        <a:bodyPr/>
        <a:lstStyle/>
        <a:p>
          <a:pPr algn="l"/>
          <a:endParaRPr lang="en-AU"/>
        </a:p>
      </dgm:t>
    </dgm:pt>
    <dgm:pt modelId="{00F0D7D6-F77B-4C47-BB53-2840B2C15E09}">
      <dgm:prSet/>
      <dgm:spPr/>
      <dgm:t>
        <a:bodyPr/>
        <a:lstStyle/>
        <a:p>
          <a:pPr algn="l" rtl="0"/>
          <a:r>
            <a:rPr lang="en-AU" dirty="0" smtClean="0">
              <a:solidFill>
                <a:schemeClr val="tx1"/>
              </a:solidFill>
            </a:rPr>
            <a:t>6. Pastoral Care</a:t>
          </a:r>
          <a:endParaRPr lang="en-AU" dirty="0">
            <a:solidFill>
              <a:schemeClr val="tx1"/>
            </a:solidFill>
          </a:endParaRPr>
        </a:p>
      </dgm:t>
    </dgm:pt>
    <dgm:pt modelId="{A7E8FEB2-69F7-4966-8A5C-D18D14A7D5B6}" type="parTrans" cxnId="{86B9C3DA-EDB7-4ECA-9F0A-C767BA486354}">
      <dgm:prSet/>
      <dgm:spPr/>
      <dgm:t>
        <a:bodyPr/>
        <a:lstStyle/>
        <a:p>
          <a:pPr algn="l"/>
          <a:endParaRPr lang="en-AU"/>
        </a:p>
      </dgm:t>
    </dgm:pt>
    <dgm:pt modelId="{2DE1C1DD-1154-4B02-9C9D-0835DD4DE17B}" type="sibTrans" cxnId="{86B9C3DA-EDB7-4ECA-9F0A-C767BA486354}">
      <dgm:prSet/>
      <dgm:spPr/>
      <dgm:t>
        <a:bodyPr/>
        <a:lstStyle/>
        <a:p>
          <a:pPr algn="l"/>
          <a:endParaRPr lang="en-AU"/>
        </a:p>
      </dgm:t>
    </dgm:pt>
    <dgm:pt modelId="{958191F6-E912-4889-B5D0-3CC5445A75B1}">
      <dgm:prSet/>
      <dgm:spPr/>
      <dgm:t>
        <a:bodyPr/>
        <a:lstStyle/>
        <a:p>
          <a:pPr algn="l" rtl="0"/>
          <a:r>
            <a:rPr lang="en-AU" dirty="0" smtClean="0">
              <a:solidFill>
                <a:schemeClr val="tx1"/>
              </a:solidFill>
            </a:rPr>
            <a:t>7. Capturing success stories/reporting/ongoing international partnership development</a:t>
          </a:r>
          <a:endParaRPr lang="en-AU" dirty="0">
            <a:solidFill>
              <a:schemeClr val="tx1"/>
            </a:solidFill>
          </a:endParaRPr>
        </a:p>
      </dgm:t>
    </dgm:pt>
    <dgm:pt modelId="{5CBB3954-B7B7-41BA-98E7-C34CD19FF4D0}" type="parTrans" cxnId="{020E3937-4E5C-4C3A-B035-9E5223356C5C}">
      <dgm:prSet/>
      <dgm:spPr/>
      <dgm:t>
        <a:bodyPr/>
        <a:lstStyle/>
        <a:p>
          <a:pPr algn="l"/>
          <a:endParaRPr lang="en-AU"/>
        </a:p>
      </dgm:t>
    </dgm:pt>
    <dgm:pt modelId="{E6BDA7D0-A8EA-4548-A502-3713C2D2229C}" type="sibTrans" cxnId="{020E3937-4E5C-4C3A-B035-9E5223356C5C}">
      <dgm:prSet/>
      <dgm:spPr/>
      <dgm:t>
        <a:bodyPr/>
        <a:lstStyle/>
        <a:p>
          <a:pPr algn="l"/>
          <a:endParaRPr lang="en-AU"/>
        </a:p>
      </dgm:t>
    </dgm:pt>
    <dgm:pt modelId="{79B57EC6-62A1-4554-8BB1-9FDA186F1738}">
      <dgm:prSet/>
      <dgm:spPr/>
      <dgm:t>
        <a:bodyPr/>
        <a:lstStyle/>
        <a:p>
          <a:pPr algn="l"/>
          <a:r>
            <a:rPr lang="en-AU" b="0" dirty="0" smtClean="0">
              <a:solidFill>
                <a:schemeClr val="tx1"/>
              </a:solidFill>
            </a:rPr>
            <a:t>1. Institution level overarching agreements</a:t>
          </a:r>
          <a:endParaRPr lang="en-AU" b="0" dirty="0">
            <a:solidFill>
              <a:schemeClr val="tx1"/>
            </a:solidFill>
          </a:endParaRPr>
        </a:p>
      </dgm:t>
    </dgm:pt>
    <dgm:pt modelId="{04C99BD8-FBE6-4E4A-9304-F9B095D93D05}" type="parTrans" cxnId="{D042A240-5208-42F9-9337-737136A0BB96}">
      <dgm:prSet/>
      <dgm:spPr/>
      <dgm:t>
        <a:bodyPr/>
        <a:lstStyle/>
        <a:p>
          <a:pPr algn="l"/>
          <a:endParaRPr lang="en-AU"/>
        </a:p>
      </dgm:t>
    </dgm:pt>
    <dgm:pt modelId="{45D27973-9FB1-4312-9EDB-E065EEB2A05B}" type="sibTrans" cxnId="{D042A240-5208-42F9-9337-737136A0BB96}">
      <dgm:prSet/>
      <dgm:spPr/>
      <dgm:t>
        <a:bodyPr/>
        <a:lstStyle/>
        <a:p>
          <a:pPr algn="l"/>
          <a:endParaRPr lang="en-AU"/>
        </a:p>
      </dgm:t>
    </dgm:pt>
    <dgm:pt modelId="{8B70CF51-6C14-4C89-ABC6-037774865727}" type="pres">
      <dgm:prSet presAssocID="{353CEAFC-E1E0-4454-A948-32CEA3B762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EE24F6FE-5F62-41B6-8FA1-B9702252B103}" type="pres">
      <dgm:prSet presAssocID="{79B57EC6-62A1-4554-8BB1-9FDA186F1738}" presName="parentText" presStyleLbl="node1" presStyleIdx="0" presStyleCnt="7" custLinFactY="-20913" custLinFactNeighborX="76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FA658A5-4162-4F91-855C-8E5328723B18}" type="pres">
      <dgm:prSet presAssocID="{45D27973-9FB1-4312-9EDB-E065EEB2A05B}" presName="spacer" presStyleCnt="0"/>
      <dgm:spPr/>
    </dgm:pt>
    <dgm:pt modelId="{F8CE860C-120E-4DE2-A1B2-E33C40B2EFAE}" type="pres">
      <dgm:prSet presAssocID="{235E189F-B882-4B65-950D-21A70A6CD75E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D5D6F2C-8D1B-4BCC-A08E-16A13EF850DC}" type="pres">
      <dgm:prSet presAssocID="{665258DB-14B5-41C7-AF2E-FE6ADDB18A54}" presName="spacer" presStyleCnt="0"/>
      <dgm:spPr/>
    </dgm:pt>
    <dgm:pt modelId="{0A7EF17F-B39D-4866-8678-34C4CAB81911}" type="pres">
      <dgm:prSet presAssocID="{2E974D19-804C-4861-A880-E5A4952EE027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8DD6F2D-A65D-4D60-87A7-B85F77733B6E}" type="pres">
      <dgm:prSet presAssocID="{10E620E3-164B-43C6-8569-CCA957AFD9FF}" presName="spacer" presStyleCnt="0"/>
      <dgm:spPr/>
    </dgm:pt>
    <dgm:pt modelId="{82323BE3-42E4-4405-98E7-EDE546AB78CE}" type="pres">
      <dgm:prSet presAssocID="{F87A45E8-2F24-4E10-BFAB-5DD819895703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293C872-F331-44E8-84F2-2E1954538834}" type="pres">
      <dgm:prSet presAssocID="{FF863E1A-B964-4227-B943-05DDD3A4C5C0}" presName="spacer" presStyleCnt="0"/>
      <dgm:spPr/>
    </dgm:pt>
    <dgm:pt modelId="{A1DD9A2C-71DF-4207-A659-0EFA75E01377}" type="pres">
      <dgm:prSet presAssocID="{11244458-7614-4176-BB84-EAD6F8D2EBB0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0ECBABE-0366-4AA3-B0AE-4A9C8365D579}" type="pres">
      <dgm:prSet presAssocID="{F7D40207-2299-48DF-8C5B-EF9F7671770A}" presName="spacer" presStyleCnt="0"/>
      <dgm:spPr/>
    </dgm:pt>
    <dgm:pt modelId="{D393FC90-E071-4B04-92BD-F43256A6F355}" type="pres">
      <dgm:prSet presAssocID="{00F0D7D6-F77B-4C47-BB53-2840B2C15E09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CDCE489-F7A1-4E41-A7CD-0E0A6F69E570}" type="pres">
      <dgm:prSet presAssocID="{2DE1C1DD-1154-4B02-9C9D-0835DD4DE17B}" presName="spacer" presStyleCnt="0"/>
      <dgm:spPr/>
    </dgm:pt>
    <dgm:pt modelId="{9529BD09-2950-4806-A98D-7D1EC8B74661}" type="pres">
      <dgm:prSet presAssocID="{958191F6-E912-4889-B5D0-3CC5445A75B1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ED8E1450-B54B-4194-9860-F62AACC742B1}" type="presOf" srcId="{11244458-7614-4176-BB84-EAD6F8D2EBB0}" destId="{A1DD9A2C-71DF-4207-A659-0EFA75E01377}" srcOrd="0" destOrd="0" presId="urn:microsoft.com/office/officeart/2005/8/layout/vList2"/>
    <dgm:cxn modelId="{B86A9362-B7D2-4E79-B135-B8D08D616982}" type="presOf" srcId="{958191F6-E912-4889-B5D0-3CC5445A75B1}" destId="{9529BD09-2950-4806-A98D-7D1EC8B74661}" srcOrd="0" destOrd="0" presId="urn:microsoft.com/office/officeart/2005/8/layout/vList2"/>
    <dgm:cxn modelId="{097C3BAD-297E-4BA0-9F5D-5FBDBEC690CE}" type="presOf" srcId="{79B57EC6-62A1-4554-8BB1-9FDA186F1738}" destId="{EE24F6FE-5F62-41B6-8FA1-B9702252B103}" srcOrd="0" destOrd="0" presId="urn:microsoft.com/office/officeart/2005/8/layout/vList2"/>
    <dgm:cxn modelId="{6A87530B-E689-4463-86F3-C7033BE2B857}" type="presOf" srcId="{2E974D19-804C-4861-A880-E5A4952EE027}" destId="{0A7EF17F-B39D-4866-8678-34C4CAB81911}" srcOrd="0" destOrd="0" presId="urn:microsoft.com/office/officeart/2005/8/layout/vList2"/>
    <dgm:cxn modelId="{86B9C3DA-EDB7-4ECA-9F0A-C767BA486354}" srcId="{353CEAFC-E1E0-4454-A948-32CEA3B76208}" destId="{00F0D7D6-F77B-4C47-BB53-2840B2C15E09}" srcOrd="5" destOrd="0" parTransId="{A7E8FEB2-69F7-4966-8A5C-D18D14A7D5B6}" sibTransId="{2DE1C1DD-1154-4B02-9C9D-0835DD4DE17B}"/>
    <dgm:cxn modelId="{3682EB8C-4658-45E1-8AAF-297706598CF9}" srcId="{353CEAFC-E1E0-4454-A948-32CEA3B76208}" destId="{F87A45E8-2F24-4E10-BFAB-5DD819895703}" srcOrd="3" destOrd="0" parTransId="{EEE51C4B-F8A5-42D0-9836-B9EBF1065B10}" sibTransId="{FF863E1A-B964-4227-B943-05DDD3A4C5C0}"/>
    <dgm:cxn modelId="{D042A240-5208-42F9-9337-737136A0BB96}" srcId="{353CEAFC-E1E0-4454-A948-32CEA3B76208}" destId="{79B57EC6-62A1-4554-8BB1-9FDA186F1738}" srcOrd="0" destOrd="0" parTransId="{04C99BD8-FBE6-4E4A-9304-F9B095D93D05}" sibTransId="{45D27973-9FB1-4312-9EDB-E065EEB2A05B}"/>
    <dgm:cxn modelId="{F09A9AAA-9F6A-4EB6-AA34-F49B2CE5DBDF}" type="presOf" srcId="{F87A45E8-2F24-4E10-BFAB-5DD819895703}" destId="{82323BE3-42E4-4405-98E7-EDE546AB78CE}" srcOrd="0" destOrd="0" presId="urn:microsoft.com/office/officeart/2005/8/layout/vList2"/>
    <dgm:cxn modelId="{91394A9B-B5EE-4D30-B201-C3C7D8A53244}" srcId="{353CEAFC-E1E0-4454-A948-32CEA3B76208}" destId="{11244458-7614-4176-BB84-EAD6F8D2EBB0}" srcOrd="4" destOrd="0" parTransId="{45AD56F0-FF48-4CBF-B923-A1C3190D0B40}" sibTransId="{F7D40207-2299-48DF-8C5B-EF9F7671770A}"/>
    <dgm:cxn modelId="{7EDF430E-3018-46C0-BEF8-2EC4EA463538}" srcId="{353CEAFC-E1E0-4454-A948-32CEA3B76208}" destId="{2E974D19-804C-4861-A880-E5A4952EE027}" srcOrd="2" destOrd="0" parTransId="{4B24AD25-A7A6-482F-8D87-295A45664648}" sibTransId="{10E620E3-164B-43C6-8569-CCA957AFD9FF}"/>
    <dgm:cxn modelId="{020E3937-4E5C-4C3A-B035-9E5223356C5C}" srcId="{353CEAFC-E1E0-4454-A948-32CEA3B76208}" destId="{958191F6-E912-4889-B5D0-3CC5445A75B1}" srcOrd="6" destOrd="0" parTransId="{5CBB3954-B7B7-41BA-98E7-C34CD19FF4D0}" sibTransId="{E6BDA7D0-A8EA-4548-A502-3713C2D2229C}"/>
    <dgm:cxn modelId="{513F924D-6D72-425C-A576-B8C83AF7B4FE}" type="presOf" srcId="{235E189F-B882-4B65-950D-21A70A6CD75E}" destId="{F8CE860C-120E-4DE2-A1B2-E33C40B2EFAE}" srcOrd="0" destOrd="0" presId="urn:microsoft.com/office/officeart/2005/8/layout/vList2"/>
    <dgm:cxn modelId="{2CF5512C-6E8F-431B-9A01-53A431ACB0BB}" srcId="{353CEAFC-E1E0-4454-A948-32CEA3B76208}" destId="{235E189F-B882-4B65-950D-21A70A6CD75E}" srcOrd="1" destOrd="0" parTransId="{51E442EA-14EA-4959-B616-5D7EAC4009EA}" sibTransId="{665258DB-14B5-41C7-AF2E-FE6ADDB18A54}"/>
    <dgm:cxn modelId="{7B4B4EEA-8073-4144-8175-7C148DE6C3DB}" type="presOf" srcId="{353CEAFC-E1E0-4454-A948-32CEA3B76208}" destId="{8B70CF51-6C14-4C89-ABC6-037774865727}" srcOrd="0" destOrd="0" presId="urn:microsoft.com/office/officeart/2005/8/layout/vList2"/>
    <dgm:cxn modelId="{7E49C1F1-33B3-4C36-BC64-8059CDF31E09}" type="presOf" srcId="{00F0D7D6-F77B-4C47-BB53-2840B2C15E09}" destId="{D393FC90-E071-4B04-92BD-F43256A6F355}" srcOrd="0" destOrd="0" presId="urn:microsoft.com/office/officeart/2005/8/layout/vList2"/>
    <dgm:cxn modelId="{080FF8B4-79BB-4A10-A788-8815BCCEAA13}" type="presParOf" srcId="{8B70CF51-6C14-4C89-ABC6-037774865727}" destId="{EE24F6FE-5F62-41B6-8FA1-B9702252B103}" srcOrd="0" destOrd="0" presId="urn:microsoft.com/office/officeart/2005/8/layout/vList2"/>
    <dgm:cxn modelId="{B8DD85EC-2091-41B0-9120-5D8EDE1CF449}" type="presParOf" srcId="{8B70CF51-6C14-4C89-ABC6-037774865727}" destId="{AFA658A5-4162-4F91-855C-8E5328723B18}" srcOrd="1" destOrd="0" presId="urn:microsoft.com/office/officeart/2005/8/layout/vList2"/>
    <dgm:cxn modelId="{E412383A-C0EF-47F3-B29B-A1EC90EBAA4F}" type="presParOf" srcId="{8B70CF51-6C14-4C89-ABC6-037774865727}" destId="{F8CE860C-120E-4DE2-A1B2-E33C40B2EFAE}" srcOrd="2" destOrd="0" presId="urn:microsoft.com/office/officeart/2005/8/layout/vList2"/>
    <dgm:cxn modelId="{4952C476-18A6-4558-9D14-A81F46B66215}" type="presParOf" srcId="{8B70CF51-6C14-4C89-ABC6-037774865727}" destId="{4D5D6F2C-8D1B-4BCC-A08E-16A13EF850DC}" srcOrd="3" destOrd="0" presId="urn:microsoft.com/office/officeart/2005/8/layout/vList2"/>
    <dgm:cxn modelId="{A8002F00-4A9E-44D1-9216-E4E34D146F32}" type="presParOf" srcId="{8B70CF51-6C14-4C89-ABC6-037774865727}" destId="{0A7EF17F-B39D-4866-8678-34C4CAB81911}" srcOrd="4" destOrd="0" presId="urn:microsoft.com/office/officeart/2005/8/layout/vList2"/>
    <dgm:cxn modelId="{20134F2E-7337-4EBB-BD5D-75C5744A5599}" type="presParOf" srcId="{8B70CF51-6C14-4C89-ABC6-037774865727}" destId="{E8DD6F2D-A65D-4D60-87A7-B85F77733B6E}" srcOrd="5" destOrd="0" presId="urn:microsoft.com/office/officeart/2005/8/layout/vList2"/>
    <dgm:cxn modelId="{4FC22DEC-DBE1-4B90-833B-0206CC1838E2}" type="presParOf" srcId="{8B70CF51-6C14-4C89-ABC6-037774865727}" destId="{82323BE3-42E4-4405-98E7-EDE546AB78CE}" srcOrd="6" destOrd="0" presId="urn:microsoft.com/office/officeart/2005/8/layout/vList2"/>
    <dgm:cxn modelId="{E733257D-B321-404A-A7AE-CE7F1C0D0E78}" type="presParOf" srcId="{8B70CF51-6C14-4C89-ABC6-037774865727}" destId="{1293C872-F331-44E8-84F2-2E1954538834}" srcOrd="7" destOrd="0" presId="urn:microsoft.com/office/officeart/2005/8/layout/vList2"/>
    <dgm:cxn modelId="{5C4D7CB8-22F3-4135-AF6C-2C8ED96232AE}" type="presParOf" srcId="{8B70CF51-6C14-4C89-ABC6-037774865727}" destId="{A1DD9A2C-71DF-4207-A659-0EFA75E01377}" srcOrd="8" destOrd="0" presId="urn:microsoft.com/office/officeart/2005/8/layout/vList2"/>
    <dgm:cxn modelId="{0BB15DB0-5D1F-4E5E-B031-3F2D5EA1C6C4}" type="presParOf" srcId="{8B70CF51-6C14-4C89-ABC6-037774865727}" destId="{10ECBABE-0366-4AA3-B0AE-4A9C8365D579}" srcOrd="9" destOrd="0" presId="urn:microsoft.com/office/officeart/2005/8/layout/vList2"/>
    <dgm:cxn modelId="{3BAA3D60-1B15-4CF0-8030-9674BD369D5C}" type="presParOf" srcId="{8B70CF51-6C14-4C89-ABC6-037774865727}" destId="{D393FC90-E071-4B04-92BD-F43256A6F355}" srcOrd="10" destOrd="0" presId="urn:microsoft.com/office/officeart/2005/8/layout/vList2"/>
    <dgm:cxn modelId="{08D39DDC-80F8-485F-8DED-DA4F188907E0}" type="presParOf" srcId="{8B70CF51-6C14-4C89-ABC6-037774865727}" destId="{6CDCE489-F7A1-4E41-A7CD-0E0A6F69E570}" srcOrd="11" destOrd="0" presId="urn:microsoft.com/office/officeart/2005/8/layout/vList2"/>
    <dgm:cxn modelId="{1A0B3BF7-3C06-4C43-B23D-CE419C5F74A1}" type="presParOf" srcId="{8B70CF51-6C14-4C89-ABC6-037774865727}" destId="{9529BD09-2950-4806-A98D-7D1EC8B74661}" srcOrd="1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AFDDB8-D137-4C27-86FB-2D3358F90F25}">
      <dsp:nvSpPr>
        <dsp:cNvPr id="0" name=""/>
        <dsp:cNvSpPr/>
      </dsp:nvSpPr>
      <dsp:spPr>
        <a:xfrm>
          <a:off x="1253093" y="0"/>
          <a:ext cx="3368674" cy="3368674"/>
        </a:xfrm>
        <a:prstGeom prst="triangle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D88D09-9175-4D25-BD31-D869AD017791}">
      <dsp:nvSpPr>
        <dsp:cNvPr id="0" name=""/>
        <dsp:cNvSpPr/>
      </dsp:nvSpPr>
      <dsp:spPr>
        <a:xfrm>
          <a:off x="1795162" y="390597"/>
          <a:ext cx="2189638" cy="79742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/>
            <a:t>Cotutelle/Joint PhD Management Guide</a:t>
          </a:r>
          <a:endParaRPr lang="en-AU" sz="1400" kern="1200" dirty="0"/>
        </a:p>
      </dsp:txBody>
      <dsp:txXfrm>
        <a:off x="1834089" y="429524"/>
        <a:ext cx="2111784" cy="719574"/>
      </dsp:txXfrm>
    </dsp:sp>
    <dsp:sp modelId="{E7ACB17B-2D0F-4A76-A5CF-EB3F32EE4D1B}">
      <dsp:nvSpPr>
        <dsp:cNvPr id="0" name=""/>
        <dsp:cNvSpPr/>
      </dsp:nvSpPr>
      <dsp:spPr>
        <a:xfrm>
          <a:off x="3228193" y="2294968"/>
          <a:ext cx="2189638" cy="79742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-26567"/>
              <a:satOff val="-4851"/>
              <a:lumOff val="2807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/>
            <a:t>Research Master &amp; AMIS Databases</a:t>
          </a:r>
          <a:endParaRPr lang="en-AU" sz="1400" kern="1200" dirty="0"/>
        </a:p>
      </dsp:txBody>
      <dsp:txXfrm>
        <a:off x="3267120" y="2333895"/>
        <a:ext cx="2111784" cy="719574"/>
      </dsp:txXfrm>
    </dsp:sp>
    <dsp:sp modelId="{CA2C3A2D-F256-4FC6-9DBB-03B27BF098B0}">
      <dsp:nvSpPr>
        <dsp:cNvPr id="0" name=""/>
        <dsp:cNvSpPr/>
      </dsp:nvSpPr>
      <dsp:spPr>
        <a:xfrm>
          <a:off x="569840" y="2288652"/>
          <a:ext cx="2189638" cy="79742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-26567"/>
              <a:satOff val="-4851"/>
              <a:lumOff val="2807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/>
            <a:t>Cotutelle &amp; Joint PhD Research Management Workshop </a:t>
          </a:r>
          <a:endParaRPr lang="en-AU" sz="1400" kern="1200" dirty="0"/>
        </a:p>
      </dsp:txBody>
      <dsp:txXfrm>
        <a:off x="608767" y="2327579"/>
        <a:ext cx="2111784" cy="7195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24F6FE-5F62-41B6-8FA1-B9702252B103}">
      <dsp:nvSpPr>
        <dsp:cNvPr id="0" name=""/>
        <dsp:cNvSpPr/>
      </dsp:nvSpPr>
      <dsp:spPr>
        <a:xfrm>
          <a:off x="0" y="0"/>
          <a:ext cx="4989443" cy="516427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300" b="0" kern="1200" dirty="0" smtClean="0">
              <a:solidFill>
                <a:schemeClr val="tx1"/>
              </a:solidFill>
            </a:rPr>
            <a:t>1. Institution level overarching agreements</a:t>
          </a:r>
          <a:endParaRPr lang="en-AU" sz="1300" b="0" kern="1200" dirty="0">
            <a:solidFill>
              <a:schemeClr val="tx1"/>
            </a:solidFill>
          </a:endParaRPr>
        </a:p>
      </dsp:txBody>
      <dsp:txXfrm>
        <a:off x="25210" y="25210"/>
        <a:ext cx="4939023" cy="466007"/>
      </dsp:txXfrm>
    </dsp:sp>
    <dsp:sp modelId="{F8CE860C-120E-4DE2-A1B2-E33C40B2EFAE}">
      <dsp:nvSpPr>
        <dsp:cNvPr id="0" name=""/>
        <dsp:cNvSpPr/>
      </dsp:nvSpPr>
      <dsp:spPr>
        <a:xfrm>
          <a:off x="0" y="650591"/>
          <a:ext cx="4989443" cy="516427"/>
        </a:xfrm>
        <a:prstGeom prst="roundRect">
          <a:avLst/>
        </a:prstGeom>
        <a:solidFill>
          <a:schemeClr val="accent2">
            <a:shade val="80000"/>
            <a:hueOff val="-5979"/>
            <a:satOff val="-671"/>
            <a:lumOff val="428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300" kern="1200" dirty="0" smtClean="0">
              <a:solidFill>
                <a:schemeClr val="tx1"/>
              </a:solidFill>
            </a:rPr>
            <a:t>2. Faculty level groundwork on course equivalence and supervisor availability</a:t>
          </a:r>
          <a:endParaRPr lang="en-AU" sz="1300" kern="1200" dirty="0">
            <a:solidFill>
              <a:schemeClr val="tx1"/>
            </a:solidFill>
          </a:endParaRPr>
        </a:p>
      </dsp:txBody>
      <dsp:txXfrm>
        <a:off x="25210" y="675801"/>
        <a:ext cx="4939023" cy="466007"/>
      </dsp:txXfrm>
    </dsp:sp>
    <dsp:sp modelId="{0A7EF17F-B39D-4866-8678-34C4CAB81911}">
      <dsp:nvSpPr>
        <dsp:cNvPr id="0" name=""/>
        <dsp:cNvSpPr/>
      </dsp:nvSpPr>
      <dsp:spPr>
        <a:xfrm>
          <a:off x="0" y="1204458"/>
          <a:ext cx="4989443" cy="516427"/>
        </a:xfrm>
        <a:prstGeom prst="roundRect">
          <a:avLst/>
        </a:prstGeom>
        <a:solidFill>
          <a:schemeClr val="accent2">
            <a:shade val="80000"/>
            <a:hueOff val="-11957"/>
            <a:satOff val="-1341"/>
            <a:lumOff val="856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300" kern="1200" dirty="0" smtClean="0">
              <a:solidFill>
                <a:schemeClr val="tx1"/>
              </a:solidFill>
            </a:rPr>
            <a:t>3. Application Process</a:t>
          </a:r>
          <a:endParaRPr lang="en-AU" sz="1300" kern="1200" dirty="0">
            <a:solidFill>
              <a:schemeClr val="tx1"/>
            </a:solidFill>
          </a:endParaRPr>
        </a:p>
      </dsp:txBody>
      <dsp:txXfrm>
        <a:off x="25210" y="1229668"/>
        <a:ext cx="4939023" cy="466007"/>
      </dsp:txXfrm>
    </dsp:sp>
    <dsp:sp modelId="{82323BE3-42E4-4405-98E7-EDE546AB78CE}">
      <dsp:nvSpPr>
        <dsp:cNvPr id="0" name=""/>
        <dsp:cNvSpPr/>
      </dsp:nvSpPr>
      <dsp:spPr>
        <a:xfrm>
          <a:off x="0" y="1758325"/>
          <a:ext cx="4989443" cy="516427"/>
        </a:xfrm>
        <a:prstGeom prst="roundRect">
          <a:avLst/>
        </a:prstGeom>
        <a:solidFill>
          <a:schemeClr val="accent2">
            <a:shade val="80000"/>
            <a:hueOff val="-17936"/>
            <a:satOff val="-2012"/>
            <a:lumOff val="1284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300" kern="1200" dirty="0" smtClean="0">
              <a:solidFill>
                <a:schemeClr val="tx1"/>
              </a:solidFill>
            </a:rPr>
            <a:t>4. Faculty consideration/approval </a:t>
          </a:r>
          <a:endParaRPr lang="en-AU" sz="1300" kern="1200" dirty="0">
            <a:solidFill>
              <a:schemeClr val="tx1"/>
            </a:solidFill>
          </a:endParaRPr>
        </a:p>
      </dsp:txBody>
      <dsp:txXfrm>
        <a:off x="25210" y="1783535"/>
        <a:ext cx="4939023" cy="466007"/>
      </dsp:txXfrm>
    </dsp:sp>
    <dsp:sp modelId="{A1DD9A2C-71DF-4207-A659-0EFA75E01377}">
      <dsp:nvSpPr>
        <dsp:cNvPr id="0" name=""/>
        <dsp:cNvSpPr/>
      </dsp:nvSpPr>
      <dsp:spPr>
        <a:xfrm>
          <a:off x="0" y="2312192"/>
          <a:ext cx="4989443" cy="516427"/>
        </a:xfrm>
        <a:prstGeom prst="roundRect">
          <a:avLst/>
        </a:prstGeom>
        <a:solidFill>
          <a:schemeClr val="accent2">
            <a:shade val="80000"/>
            <a:hueOff val="-23915"/>
            <a:satOff val="-2683"/>
            <a:lumOff val="1712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300" kern="1200" dirty="0" smtClean="0">
              <a:solidFill>
                <a:schemeClr val="tx1"/>
              </a:solidFill>
            </a:rPr>
            <a:t>5. HDRO consideration/approval/offer/enrolment</a:t>
          </a:r>
          <a:endParaRPr lang="en-AU" sz="1300" kern="1200" dirty="0">
            <a:solidFill>
              <a:schemeClr val="tx1"/>
            </a:solidFill>
          </a:endParaRPr>
        </a:p>
      </dsp:txBody>
      <dsp:txXfrm>
        <a:off x="25210" y="2337402"/>
        <a:ext cx="4939023" cy="466007"/>
      </dsp:txXfrm>
    </dsp:sp>
    <dsp:sp modelId="{D393FC90-E071-4B04-92BD-F43256A6F355}">
      <dsp:nvSpPr>
        <dsp:cNvPr id="0" name=""/>
        <dsp:cNvSpPr/>
      </dsp:nvSpPr>
      <dsp:spPr>
        <a:xfrm>
          <a:off x="0" y="2866059"/>
          <a:ext cx="4989443" cy="516427"/>
        </a:xfrm>
        <a:prstGeom prst="roundRect">
          <a:avLst/>
        </a:prstGeom>
        <a:solidFill>
          <a:schemeClr val="accent2">
            <a:shade val="80000"/>
            <a:hueOff val="-29893"/>
            <a:satOff val="-3353"/>
            <a:lumOff val="2140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300" kern="1200" dirty="0" smtClean="0">
              <a:solidFill>
                <a:schemeClr val="tx1"/>
              </a:solidFill>
            </a:rPr>
            <a:t>6. Pastoral Care</a:t>
          </a:r>
          <a:endParaRPr lang="en-AU" sz="1300" kern="1200" dirty="0">
            <a:solidFill>
              <a:schemeClr val="tx1"/>
            </a:solidFill>
          </a:endParaRPr>
        </a:p>
      </dsp:txBody>
      <dsp:txXfrm>
        <a:off x="25210" y="2891269"/>
        <a:ext cx="4939023" cy="466007"/>
      </dsp:txXfrm>
    </dsp:sp>
    <dsp:sp modelId="{9529BD09-2950-4806-A98D-7D1EC8B74661}">
      <dsp:nvSpPr>
        <dsp:cNvPr id="0" name=""/>
        <dsp:cNvSpPr/>
      </dsp:nvSpPr>
      <dsp:spPr>
        <a:xfrm>
          <a:off x="0" y="3419926"/>
          <a:ext cx="4989443" cy="516427"/>
        </a:xfrm>
        <a:prstGeom prst="roundRect">
          <a:avLst/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300" kern="1200" dirty="0" smtClean="0">
              <a:solidFill>
                <a:schemeClr val="tx1"/>
              </a:solidFill>
            </a:rPr>
            <a:t>7. Capturing success stories/reporting/ongoing international partnership development</a:t>
          </a:r>
          <a:endParaRPr lang="en-AU" sz="1300" kern="1200" dirty="0">
            <a:solidFill>
              <a:schemeClr val="tx1"/>
            </a:solidFill>
          </a:endParaRPr>
        </a:p>
      </dsp:txBody>
      <dsp:txXfrm>
        <a:off x="25210" y="3445136"/>
        <a:ext cx="4939023" cy="4660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DD727-D25A-5E46-81F1-85A84351DE98}" type="datetime1">
              <a:rPr lang="en-AU" smtClean="0"/>
              <a:t>2/09/2015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7C9BA-3427-9C42-9B4F-1B365F75EA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4476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0260E-1BEB-194F-87F4-1B62040A8EA3}" type="datetime1">
              <a:rPr lang="en-AU" smtClean="0"/>
              <a:t>2/09/2015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8B18D-78DE-FE47-B9E3-A85F2B1D0E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6722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"/>
            <a:ext cx="6400800" cy="689429"/>
          </a:xfrm>
        </p:spPr>
        <p:txBody>
          <a:bodyPr anchor="b" anchorCtr="0"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dirty="0" smtClean="0"/>
              <a:t>OFFICE  I  FACULTY  I  DEPARTMENT</a:t>
            </a:r>
            <a:endParaRPr lang="en-US" dirty="0"/>
          </a:p>
        </p:txBody>
      </p:sp>
      <p:sp>
        <p:nvSpPr>
          <p:cNvPr id="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562126" y="1353266"/>
            <a:ext cx="658813" cy="481013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endParaRPr lang="en-US" dirty="0"/>
          </a:p>
        </p:txBody>
      </p:sp>
      <p:sp>
        <p:nvSpPr>
          <p:cNvPr id="7" name="Picture Placeholder 15"/>
          <p:cNvSpPr>
            <a:spLocks noGrp="1"/>
          </p:cNvSpPr>
          <p:nvPr>
            <p:ph type="pic" sz="quarter" idx="18"/>
          </p:nvPr>
        </p:nvSpPr>
        <p:spPr>
          <a:xfrm>
            <a:off x="2555779" y="1353266"/>
            <a:ext cx="658813" cy="481013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20"/>
          </p:nvPr>
        </p:nvSpPr>
        <p:spPr>
          <a:xfrm>
            <a:off x="4572003" y="1353266"/>
            <a:ext cx="658813" cy="481013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22"/>
          </p:nvPr>
        </p:nvSpPr>
        <p:spPr>
          <a:xfrm>
            <a:off x="6565653" y="1353266"/>
            <a:ext cx="658813" cy="481013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13" name="Picture Placeholder 15"/>
          <p:cNvSpPr>
            <a:spLocks noGrp="1"/>
          </p:cNvSpPr>
          <p:nvPr>
            <p:ph type="pic" sz="quarter" idx="24"/>
          </p:nvPr>
        </p:nvSpPr>
        <p:spPr>
          <a:xfrm>
            <a:off x="562126" y="3078667"/>
            <a:ext cx="658813" cy="481013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15" name="Picture Placeholder 15"/>
          <p:cNvSpPr>
            <a:spLocks noGrp="1"/>
          </p:cNvSpPr>
          <p:nvPr>
            <p:ph type="pic" sz="quarter" idx="26"/>
          </p:nvPr>
        </p:nvSpPr>
        <p:spPr>
          <a:xfrm>
            <a:off x="2555779" y="3078667"/>
            <a:ext cx="658813" cy="481013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28"/>
          </p:nvPr>
        </p:nvSpPr>
        <p:spPr>
          <a:xfrm>
            <a:off x="4572003" y="3078667"/>
            <a:ext cx="658813" cy="481013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635001"/>
            <a:ext cx="6397928" cy="399143"/>
          </a:xfrm>
        </p:spPr>
        <p:txBody>
          <a:bodyPr wrap="none">
            <a:normAutofit/>
          </a:bodyPr>
          <a:lstStyle>
            <a:lvl1pPr>
              <a:defRPr sz="1800"/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idx="1" hasCustomPrompt="1"/>
          </p:nvPr>
        </p:nvSpPr>
        <p:spPr>
          <a:xfrm>
            <a:off x="445644" y="1887286"/>
            <a:ext cx="1827129" cy="1077785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idx="30" hasCustomPrompt="1"/>
          </p:nvPr>
        </p:nvSpPr>
        <p:spPr>
          <a:xfrm>
            <a:off x="2445186" y="1887286"/>
            <a:ext cx="1827129" cy="1077785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idx="31" hasCustomPrompt="1"/>
          </p:nvPr>
        </p:nvSpPr>
        <p:spPr>
          <a:xfrm>
            <a:off x="4461410" y="1887286"/>
            <a:ext cx="1827129" cy="1077785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idx="32" hasCustomPrompt="1"/>
          </p:nvPr>
        </p:nvSpPr>
        <p:spPr>
          <a:xfrm>
            <a:off x="6449811" y="1887286"/>
            <a:ext cx="1827129" cy="1077785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idx="33" hasCustomPrompt="1"/>
          </p:nvPr>
        </p:nvSpPr>
        <p:spPr>
          <a:xfrm>
            <a:off x="445644" y="3618728"/>
            <a:ext cx="1827129" cy="1077785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idx="34" hasCustomPrompt="1"/>
          </p:nvPr>
        </p:nvSpPr>
        <p:spPr>
          <a:xfrm>
            <a:off x="2445186" y="3618728"/>
            <a:ext cx="1827129" cy="1077785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idx="35" hasCustomPrompt="1"/>
          </p:nvPr>
        </p:nvSpPr>
        <p:spPr>
          <a:xfrm>
            <a:off x="4461410" y="3618728"/>
            <a:ext cx="1827129" cy="1077785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99217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dirty="0" smtClean="0"/>
              <a:t>OFFICE  I  FACULTY  I  DEPARTMENT</a:t>
            </a:r>
            <a:endParaRPr lang="en-US" dirty="0"/>
          </a:p>
        </p:txBody>
      </p:sp>
      <p:sp>
        <p:nvSpPr>
          <p:cNvPr id="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477612" y="1587104"/>
            <a:ext cx="1887009" cy="1343025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2555778" y="1587104"/>
            <a:ext cx="1887009" cy="1343025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4644011" y="1587104"/>
            <a:ext cx="1887009" cy="1343025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8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472244" y="2984160"/>
            <a:ext cx="1898424" cy="1438163"/>
          </a:xfrm>
        </p:spPr>
        <p:txBody>
          <a:bodyPr wrap="none"/>
          <a:lstStyle/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9" name="Content Placeholder 9"/>
          <p:cNvSpPr>
            <a:spLocks noGrp="1"/>
          </p:cNvSpPr>
          <p:nvPr>
            <p:ph sz="quarter" idx="17" hasCustomPrompt="1"/>
          </p:nvPr>
        </p:nvSpPr>
        <p:spPr>
          <a:xfrm>
            <a:off x="2555776" y="2984160"/>
            <a:ext cx="1898424" cy="1438163"/>
          </a:xfrm>
        </p:spPr>
        <p:txBody>
          <a:bodyPr wrap="none"/>
          <a:lstStyle/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8" hasCustomPrompt="1"/>
          </p:nvPr>
        </p:nvSpPr>
        <p:spPr>
          <a:xfrm>
            <a:off x="4644008" y="2984160"/>
            <a:ext cx="1898424" cy="1438163"/>
          </a:xfrm>
        </p:spPr>
        <p:txBody>
          <a:bodyPr wrap="none"/>
          <a:lstStyle/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9" hasCustomPrompt="1"/>
          </p:nvPr>
        </p:nvSpPr>
        <p:spPr>
          <a:xfrm>
            <a:off x="6727540" y="2984160"/>
            <a:ext cx="1898424" cy="1438163"/>
          </a:xfrm>
        </p:spPr>
        <p:txBody>
          <a:bodyPr wrap="none"/>
          <a:lstStyle/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6722178" y="1587104"/>
            <a:ext cx="1887009" cy="1343025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635001"/>
            <a:ext cx="6397928" cy="399143"/>
          </a:xfrm>
        </p:spPr>
        <p:txBody>
          <a:bodyPr wrap="none">
            <a:normAutofit/>
          </a:bodyPr>
          <a:lstStyle>
            <a:lvl1pPr>
              <a:defRPr sz="1800"/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616140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271357" y="1650020"/>
            <a:ext cx="2277690" cy="1703219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dirty="0" smtClean="0"/>
              <a:t>OFFICE  I  FACULTY  I  DEPARTMENT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30" hasCustomPrompt="1"/>
          </p:nvPr>
        </p:nvSpPr>
        <p:spPr>
          <a:xfrm>
            <a:off x="4373223" y="1455491"/>
            <a:ext cx="3846436" cy="1264767"/>
          </a:xfrm>
        </p:spPr>
        <p:txBody>
          <a:bodyPr wrap="none"/>
          <a:lstStyle/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31" hasCustomPrompt="1"/>
          </p:nvPr>
        </p:nvSpPr>
        <p:spPr>
          <a:xfrm>
            <a:off x="4409537" y="2804524"/>
            <a:ext cx="2183996" cy="311059"/>
          </a:xfrm>
        </p:spPr>
        <p:txBody>
          <a:bodyPr/>
          <a:lstStyle>
            <a:lvl3pPr algn="ctr">
              <a:defRPr>
                <a:solidFill>
                  <a:schemeClr val="bg1"/>
                </a:solidFill>
              </a:defRPr>
            </a:lvl3pPr>
          </a:lstStyle>
          <a:p>
            <a:pPr lvl="2"/>
            <a:r>
              <a:rPr lang="en-AU" dirty="0" smtClean="0"/>
              <a:t>Third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32" hasCustomPrompt="1"/>
          </p:nvPr>
        </p:nvSpPr>
        <p:spPr>
          <a:xfrm>
            <a:off x="4409539" y="3197886"/>
            <a:ext cx="2338299" cy="335444"/>
          </a:xfrm>
        </p:spPr>
        <p:txBody>
          <a:bodyPr/>
          <a:lstStyle>
            <a:lvl3pPr algn="ctr">
              <a:defRPr>
                <a:solidFill>
                  <a:schemeClr val="bg1"/>
                </a:solidFill>
              </a:defRPr>
            </a:lvl3pPr>
          </a:lstStyle>
          <a:p>
            <a:pPr lvl="2"/>
            <a:r>
              <a:rPr lang="en-AU" dirty="0" smtClean="0"/>
              <a:t>Third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33" hasCustomPrompt="1"/>
          </p:nvPr>
        </p:nvSpPr>
        <p:spPr>
          <a:xfrm>
            <a:off x="4409537" y="3584829"/>
            <a:ext cx="1293780" cy="399667"/>
          </a:xfrm>
        </p:spPr>
        <p:txBody>
          <a:bodyPr/>
          <a:lstStyle>
            <a:lvl3pPr algn="ctr">
              <a:defRPr>
                <a:solidFill>
                  <a:schemeClr val="bg1"/>
                </a:solidFill>
              </a:defRPr>
            </a:lvl3pPr>
          </a:lstStyle>
          <a:p>
            <a:pPr lvl="2"/>
            <a:r>
              <a:rPr lang="en-AU" dirty="0" smtClean="0"/>
              <a:t>Third level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34" hasCustomPrompt="1"/>
          </p:nvPr>
        </p:nvSpPr>
        <p:spPr>
          <a:xfrm>
            <a:off x="4409537" y="3976222"/>
            <a:ext cx="2284886" cy="367535"/>
          </a:xfrm>
        </p:spPr>
        <p:txBody>
          <a:bodyPr/>
          <a:lstStyle>
            <a:lvl3pPr algn="ctr">
              <a:defRPr>
                <a:solidFill>
                  <a:schemeClr val="bg1"/>
                </a:solidFill>
              </a:defRPr>
            </a:lvl3pPr>
          </a:lstStyle>
          <a:p>
            <a:pPr lvl="2"/>
            <a:r>
              <a:rPr lang="en-AU" dirty="0" smtClean="0"/>
              <a:t>Third level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635001"/>
            <a:ext cx="6397928" cy="399143"/>
          </a:xfrm>
        </p:spPr>
        <p:txBody>
          <a:bodyPr wrap="none">
            <a:normAutofit/>
          </a:bodyPr>
          <a:lstStyle>
            <a:lvl1pPr>
              <a:defRPr sz="1800"/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278730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dirty="0" smtClean="0"/>
              <a:t>OFFICE  I  FACULTY  I  DEPARTMENT</a:t>
            </a:r>
            <a:endParaRPr lang="en-US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41552" y="2577037"/>
            <a:ext cx="2479448" cy="1955756"/>
          </a:xfrm>
        </p:spPr>
        <p:txBody>
          <a:bodyPr wrap="none"/>
          <a:lstStyle/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3298864" y="2577037"/>
            <a:ext cx="2479448" cy="1955756"/>
          </a:xfrm>
        </p:spPr>
        <p:txBody>
          <a:bodyPr wrap="none"/>
          <a:lstStyle/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6156176" y="2577037"/>
            <a:ext cx="2479448" cy="1955756"/>
          </a:xfrm>
        </p:spPr>
        <p:txBody>
          <a:bodyPr wrap="none"/>
          <a:lstStyle/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60072" y="635001"/>
            <a:ext cx="6397928" cy="399143"/>
          </a:xfrm>
        </p:spPr>
        <p:txBody>
          <a:bodyPr wrap="none">
            <a:normAutofit/>
          </a:bodyPr>
          <a:lstStyle>
            <a:lvl1pPr>
              <a:defRPr sz="1800"/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678830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dirty="0" smtClean="0"/>
              <a:t>OFFICE  I  FACULTY  I  DEPARTMENT</a:t>
            </a:r>
            <a:endParaRPr lang="en-US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635001"/>
            <a:ext cx="6397928" cy="399143"/>
          </a:xfrm>
        </p:spPr>
        <p:txBody>
          <a:bodyPr wrap="none">
            <a:normAutofit/>
          </a:bodyPr>
          <a:lstStyle>
            <a:lvl1pPr>
              <a:defRPr sz="1800"/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50333" y="1443535"/>
            <a:ext cx="8061476" cy="376465"/>
          </a:xfrm>
          <a:prstGeom prst="rect">
            <a:avLst/>
          </a:prstGeom>
          <a:solidFill>
            <a:srgbClr val="6D00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50333" y="2259965"/>
            <a:ext cx="8067524" cy="0"/>
          </a:xfrm>
          <a:prstGeom prst="line">
            <a:avLst/>
          </a:prstGeom>
          <a:ln>
            <a:solidFill>
              <a:srgbClr val="D6D2C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550333" y="2763612"/>
            <a:ext cx="8067524" cy="0"/>
          </a:xfrm>
          <a:prstGeom prst="line">
            <a:avLst/>
          </a:prstGeom>
          <a:ln>
            <a:solidFill>
              <a:srgbClr val="D6D2C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550333" y="3267259"/>
            <a:ext cx="8067524" cy="0"/>
          </a:xfrm>
          <a:prstGeom prst="line">
            <a:avLst/>
          </a:prstGeom>
          <a:ln>
            <a:solidFill>
              <a:srgbClr val="D6D2C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550333" y="3770906"/>
            <a:ext cx="8067524" cy="0"/>
          </a:xfrm>
          <a:prstGeom prst="line">
            <a:avLst/>
          </a:prstGeom>
          <a:ln>
            <a:solidFill>
              <a:srgbClr val="D6D2C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550333" y="4274551"/>
            <a:ext cx="8067524" cy="0"/>
          </a:xfrm>
          <a:prstGeom prst="line">
            <a:avLst/>
          </a:prstGeom>
          <a:ln>
            <a:solidFill>
              <a:srgbClr val="D6D2C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659194" y="1504441"/>
            <a:ext cx="1505857" cy="249861"/>
          </a:xfrm>
        </p:spPr>
        <p:txBody>
          <a:bodyPr wrap="none" tIns="0" bIns="0" anchor="ctr" anchorCtr="0">
            <a:noAutofit/>
          </a:bodyPr>
          <a:lstStyle>
            <a:lvl3pPr algn="l">
              <a:defRPr sz="1400">
                <a:solidFill>
                  <a:srgbClr val="FFFFFF"/>
                </a:solidFill>
              </a:defRPr>
            </a:lvl3pPr>
          </a:lstStyle>
          <a:p>
            <a:pPr lvl="2"/>
            <a:r>
              <a:rPr lang="en-AU" dirty="0" smtClean="0"/>
              <a:t>SUBJECT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322041" y="1504441"/>
            <a:ext cx="1373036" cy="249861"/>
          </a:xfrm>
        </p:spPr>
        <p:txBody>
          <a:bodyPr wrap="none" tIns="0" bIns="0" anchor="ctr" anchorCtr="0">
            <a:noAutofit/>
          </a:bodyPr>
          <a:lstStyle>
            <a:lvl3pPr algn="ctr">
              <a:defRPr sz="1400">
                <a:solidFill>
                  <a:srgbClr val="FFFFFF"/>
                </a:solidFill>
              </a:defRPr>
            </a:lvl3pPr>
          </a:lstStyle>
          <a:p>
            <a:pPr lvl="2"/>
            <a:r>
              <a:rPr lang="en-AU" dirty="0" smtClean="0"/>
              <a:t>Subject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960928" y="1504441"/>
            <a:ext cx="1373036" cy="249861"/>
          </a:xfrm>
        </p:spPr>
        <p:txBody>
          <a:bodyPr wrap="none" tIns="0" bIns="0" anchor="ctr" anchorCtr="0">
            <a:noAutofit/>
          </a:bodyPr>
          <a:lstStyle>
            <a:lvl3pPr algn="ctr">
              <a:defRPr sz="1400">
                <a:solidFill>
                  <a:srgbClr val="FFFFFF"/>
                </a:solidFill>
              </a:defRPr>
            </a:lvl3pPr>
          </a:lstStyle>
          <a:p>
            <a:pPr lvl="2"/>
            <a:r>
              <a:rPr lang="en-AU" dirty="0" smtClean="0"/>
              <a:t>SUBJECT</a:t>
            </a:r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99815" y="1504441"/>
            <a:ext cx="1373036" cy="249861"/>
          </a:xfrm>
        </p:spPr>
        <p:txBody>
          <a:bodyPr wrap="none" tIns="0" bIns="0" anchor="ctr" anchorCtr="0">
            <a:noAutofit/>
          </a:bodyPr>
          <a:lstStyle>
            <a:lvl3pPr algn="ctr">
              <a:defRPr sz="1400">
                <a:solidFill>
                  <a:srgbClr val="FFFFFF"/>
                </a:solidFill>
              </a:defRPr>
            </a:lvl3pPr>
          </a:lstStyle>
          <a:p>
            <a:pPr lvl="2"/>
            <a:r>
              <a:rPr lang="en-AU" dirty="0" smtClean="0"/>
              <a:t>SUBJECT</a:t>
            </a: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238700" y="1504441"/>
            <a:ext cx="1373036" cy="249861"/>
          </a:xfrm>
        </p:spPr>
        <p:txBody>
          <a:bodyPr wrap="none" tIns="0" bIns="0" anchor="ctr" anchorCtr="0">
            <a:noAutofit/>
          </a:bodyPr>
          <a:lstStyle>
            <a:lvl3pPr algn="ctr">
              <a:defRPr sz="1400">
                <a:solidFill>
                  <a:srgbClr val="FFFFFF"/>
                </a:solidFill>
              </a:defRPr>
            </a:lvl3pPr>
          </a:lstStyle>
          <a:p>
            <a:pPr lvl="2"/>
            <a:r>
              <a:rPr lang="en-AU" dirty="0" smtClean="0"/>
              <a:t>SUBJECT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36"/>
          </p:nvPr>
        </p:nvSpPr>
        <p:spPr>
          <a:xfrm>
            <a:off x="2787650" y="1860652"/>
            <a:ext cx="453874" cy="34040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26" name="Picture Placeholder 24"/>
          <p:cNvSpPr>
            <a:spLocks noGrp="1"/>
          </p:cNvSpPr>
          <p:nvPr>
            <p:ph type="pic" sz="quarter" idx="37"/>
          </p:nvPr>
        </p:nvSpPr>
        <p:spPr>
          <a:xfrm>
            <a:off x="2787650" y="2337607"/>
            <a:ext cx="453874" cy="34040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27" name="Picture Placeholder 24"/>
          <p:cNvSpPr>
            <a:spLocks noGrp="1"/>
          </p:cNvSpPr>
          <p:nvPr>
            <p:ph type="pic" sz="quarter" idx="38"/>
          </p:nvPr>
        </p:nvSpPr>
        <p:spPr>
          <a:xfrm>
            <a:off x="2787650" y="2823661"/>
            <a:ext cx="453874" cy="34040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28" name="Picture Placeholder 24"/>
          <p:cNvSpPr>
            <a:spLocks noGrp="1"/>
          </p:cNvSpPr>
          <p:nvPr>
            <p:ph type="pic" sz="quarter" idx="39"/>
          </p:nvPr>
        </p:nvSpPr>
        <p:spPr>
          <a:xfrm>
            <a:off x="2787650" y="3355075"/>
            <a:ext cx="453874" cy="34040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29" name="Picture Placeholder 24"/>
          <p:cNvSpPr>
            <a:spLocks noGrp="1"/>
          </p:cNvSpPr>
          <p:nvPr>
            <p:ph type="pic" sz="quarter" idx="40"/>
          </p:nvPr>
        </p:nvSpPr>
        <p:spPr>
          <a:xfrm>
            <a:off x="2787650" y="3854311"/>
            <a:ext cx="453874" cy="34040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38" name="Picture Placeholder 24"/>
          <p:cNvSpPr>
            <a:spLocks noGrp="1"/>
          </p:cNvSpPr>
          <p:nvPr>
            <p:ph type="pic" sz="quarter" idx="41"/>
          </p:nvPr>
        </p:nvSpPr>
        <p:spPr>
          <a:xfrm>
            <a:off x="4427984" y="1860652"/>
            <a:ext cx="453874" cy="34040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39" name="Picture Placeholder 24"/>
          <p:cNvSpPr>
            <a:spLocks noGrp="1"/>
          </p:cNvSpPr>
          <p:nvPr>
            <p:ph type="pic" sz="quarter" idx="42"/>
          </p:nvPr>
        </p:nvSpPr>
        <p:spPr>
          <a:xfrm>
            <a:off x="4427984" y="2337607"/>
            <a:ext cx="453874" cy="34040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40" name="Picture Placeholder 24"/>
          <p:cNvSpPr>
            <a:spLocks noGrp="1"/>
          </p:cNvSpPr>
          <p:nvPr>
            <p:ph type="pic" sz="quarter" idx="43"/>
          </p:nvPr>
        </p:nvSpPr>
        <p:spPr>
          <a:xfrm>
            <a:off x="4427984" y="2823661"/>
            <a:ext cx="453874" cy="34040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41" name="Picture Placeholder 24"/>
          <p:cNvSpPr>
            <a:spLocks noGrp="1"/>
          </p:cNvSpPr>
          <p:nvPr>
            <p:ph type="pic" sz="quarter" idx="44"/>
          </p:nvPr>
        </p:nvSpPr>
        <p:spPr>
          <a:xfrm>
            <a:off x="4427984" y="3355075"/>
            <a:ext cx="453874" cy="34040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42" name="Picture Placeholder 24"/>
          <p:cNvSpPr>
            <a:spLocks noGrp="1"/>
          </p:cNvSpPr>
          <p:nvPr>
            <p:ph type="pic" sz="quarter" idx="45"/>
          </p:nvPr>
        </p:nvSpPr>
        <p:spPr>
          <a:xfrm>
            <a:off x="4427984" y="3854311"/>
            <a:ext cx="453874" cy="34040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43" name="Picture Placeholder 24"/>
          <p:cNvSpPr>
            <a:spLocks noGrp="1"/>
          </p:cNvSpPr>
          <p:nvPr>
            <p:ph type="pic" sz="quarter" idx="46"/>
          </p:nvPr>
        </p:nvSpPr>
        <p:spPr>
          <a:xfrm>
            <a:off x="6084168" y="1860652"/>
            <a:ext cx="453874" cy="34040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44" name="Picture Placeholder 24"/>
          <p:cNvSpPr>
            <a:spLocks noGrp="1"/>
          </p:cNvSpPr>
          <p:nvPr>
            <p:ph type="pic" sz="quarter" idx="47"/>
          </p:nvPr>
        </p:nvSpPr>
        <p:spPr>
          <a:xfrm>
            <a:off x="6084168" y="2337607"/>
            <a:ext cx="453874" cy="34040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45" name="Picture Placeholder 24"/>
          <p:cNvSpPr>
            <a:spLocks noGrp="1"/>
          </p:cNvSpPr>
          <p:nvPr>
            <p:ph type="pic" sz="quarter" idx="48"/>
          </p:nvPr>
        </p:nvSpPr>
        <p:spPr>
          <a:xfrm>
            <a:off x="6084168" y="2823661"/>
            <a:ext cx="453874" cy="34040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46" name="Picture Placeholder 24"/>
          <p:cNvSpPr>
            <a:spLocks noGrp="1"/>
          </p:cNvSpPr>
          <p:nvPr>
            <p:ph type="pic" sz="quarter" idx="49"/>
          </p:nvPr>
        </p:nvSpPr>
        <p:spPr>
          <a:xfrm>
            <a:off x="6084168" y="3355075"/>
            <a:ext cx="453874" cy="34040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47" name="Picture Placeholder 24"/>
          <p:cNvSpPr>
            <a:spLocks noGrp="1"/>
          </p:cNvSpPr>
          <p:nvPr>
            <p:ph type="pic" sz="quarter" idx="50"/>
          </p:nvPr>
        </p:nvSpPr>
        <p:spPr>
          <a:xfrm>
            <a:off x="6084168" y="3854311"/>
            <a:ext cx="453874" cy="34040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48" name="Picture Placeholder 24"/>
          <p:cNvSpPr>
            <a:spLocks noGrp="1"/>
          </p:cNvSpPr>
          <p:nvPr>
            <p:ph type="pic" sz="quarter" idx="51"/>
          </p:nvPr>
        </p:nvSpPr>
        <p:spPr>
          <a:xfrm>
            <a:off x="7724502" y="1860652"/>
            <a:ext cx="453874" cy="34040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49" name="Picture Placeholder 24"/>
          <p:cNvSpPr>
            <a:spLocks noGrp="1"/>
          </p:cNvSpPr>
          <p:nvPr>
            <p:ph type="pic" sz="quarter" idx="52"/>
          </p:nvPr>
        </p:nvSpPr>
        <p:spPr>
          <a:xfrm>
            <a:off x="7724502" y="2337607"/>
            <a:ext cx="453874" cy="34040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50" name="Picture Placeholder 24"/>
          <p:cNvSpPr>
            <a:spLocks noGrp="1"/>
          </p:cNvSpPr>
          <p:nvPr>
            <p:ph type="pic" sz="quarter" idx="53"/>
          </p:nvPr>
        </p:nvSpPr>
        <p:spPr>
          <a:xfrm>
            <a:off x="7724502" y="2823661"/>
            <a:ext cx="453874" cy="34040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51" name="Picture Placeholder 24"/>
          <p:cNvSpPr>
            <a:spLocks noGrp="1"/>
          </p:cNvSpPr>
          <p:nvPr>
            <p:ph type="pic" sz="quarter" idx="54"/>
          </p:nvPr>
        </p:nvSpPr>
        <p:spPr>
          <a:xfrm>
            <a:off x="7724502" y="3355075"/>
            <a:ext cx="453874" cy="34040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52" name="Picture Placeholder 24"/>
          <p:cNvSpPr>
            <a:spLocks noGrp="1"/>
          </p:cNvSpPr>
          <p:nvPr>
            <p:ph type="pic" sz="quarter" idx="55"/>
          </p:nvPr>
        </p:nvSpPr>
        <p:spPr>
          <a:xfrm>
            <a:off x="7724502" y="3854311"/>
            <a:ext cx="453874" cy="34040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54" name="Text Placeholder 2"/>
          <p:cNvSpPr>
            <a:spLocks noGrp="1"/>
          </p:cNvSpPr>
          <p:nvPr>
            <p:ph idx="1" hasCustomPrompt="1"/>
          </p:nvPr>
        </p:nvSpPr>
        <p:spPr>
          <a:xfrm>
            <a:off x="479485" y="1896569"/>
            <a:ext cx="2127519" cy="2698055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>
            <a:lvl3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 sz="1600"/>
            </a:lvl3pPr>
          </a:lstStyle>
          <a:p>
            <a:pPr lvl="2"/>
            <a:r>
              <a:rPr lang="en-AU" dirty="0" smtClean="0"/>
              <a:t>Third level</a:t>
            </a:r>
          </a:p>
          <a:p>
            <a:pPr lvl="2"/>
            <a:endParaRPr lang="en-AU" dirty="0" smtClean="0"/>
          </a:p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Third level</a:t>
            </a:r>
          </a:p>
          <a:p>
            <a:pPr lvl="2"/>
            <a:endParaRPr lang="en-AU" dirty="0" smtClean="0"/>
          </a:p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Third level</a:t>
            </a:r>
          </a:p>
          <a:p>
            <a:pPr lvl="2"/>
            <a:endParaRPr lang="en-AU" dirty="0" smtClean="0"/>
          </a:p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Third level</a:t>
            </a:r>
          </a:p>
          <a:p>
            <a:pPr lvl="2"/>
            <a:endParaRPr lang="en-AU" dirty="0" smtClean="0"/>
          </a:p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21401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dirty="0" smtClean="0"/>
              <a:t>OFFICE  I  FACULTY  I  DEPARTMENT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635001"/>
            <a:ext cx="6397928" cy="399143"/>
          </a:xfrm>
        </p:spPr>
        <p:txBody>
          <a:bodyPr wrap="none">
            <a:normAutofit/>
          </a:bodyPr>
          <a:lstStyle>
            <a:lvl1pPr>
              <a:defRPr sz="1800"/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  <p:sp>
        <p:nvSpPr>
          <p:cNvPr id="21" name="Content Placeholder 6"/>
          <p:cNvSpPr>
            <a:spLocks noGrp="1"/>
          </p:cNvSpPr>
          <p:nvPr userDrawn="1">
            <p:ph sz="quarter" idx="31" hasCustomPrompt="1"/>
          </p:nvPr>
        </p:nvSpPr>
        <p:spPr>
          <a:xfrm>
            <a:off x="798289" y="2961823"/>
            <a:ext cx="1221619" cy="535214"/>
          </a:xfrm>
        </p:spPr>
        <p:txBody>
          <a:bodyPr wrap="none"/>
          <a:lstStyle>
            <a:lvl3pPr algn="ctr">
              <a:lnSpc>
                <a:spcPts val="1200"/>
              </a:lnSpc>
              <a:defRPr/>
            </a:lvl3pPr>
            <a:lvl4pPr>
              <a:lnSpc>
                <a:spcPts val="1200"/>
              </a:lnSpc>
              <a:defRPr sz="1000"/>
            </a:lvl4pPr>
          </a:lstStyle>
          <a:p>
            <a:pPr lvl="2"/>
            <a:r>
              <a:rPr lang="en-AU" dirty="0" smtClean="0"/>
              <a:t>Third level</a:t>
            </a:r>
          </a:p>
        </p:txBody>
      </p:sp>
      <p:sp>
        <p:nvSpPr>
          <p:cNvPr id="22" name="Content Placeholder 6"/>
          <p:cNvSpPr>
            <a:spLocks noGrp="1"/>
          </p:cNvSpPr>
          <p:nvPr userDrawn="1">
            <p:ph sz="quarter" idx="32" hasCustomPrompt="1"/>
          </p:nvPr>
        </p:nvSpPr>
        <p:spPr>
          <a:xfrm>
            <a:off x="798289" y="1977684"/>
            <a:ext cx="1221619" cy="539638"/>
          </a:xfrm>
        </p:spPr>
        <p:txBody>
          <a:bodyPr wrap="none"/>
          <a:lstStyle>
            <a:lvl3pPr algn="ctr">
              <a:lnSpc>
                <a:spcPts val="1200"/>
              </a:lnSpc>
              <a:defRPr/>
            </a:lvl3pPr>
            <a:lvl4pPr>
              <a:lnSpc>
                <a:spcPts val="1200"/>
              </a:lnSpc>
              <a:defRPr sz="1000"/>
            </a:lvl4pPr>
          </a:lstStyle>
          <a:p>
            <a:pPr lvl="2"/>
            <a:r>
              <a:rPr lang="en-AU" dirty="0" smtClean="0"/>
              <a:t>Third level</a:t>
            </a:r>
          </a:p>
        </p:txBody>
      </p:sp>
      <p:sp>
        <p:nvSpPr>
          <p:cNvPr id="23" name="Content Placeholder 6"/>
          <p:cNvSpPr>
            <a:spLocks noGrp="1"/>
          </p:cNvSpPr>
          <p:nvPr userDrawn="1">
            <p:ph sz="quarter" idx="33" hasCustomPrompt="1"/>
          </p:nvPr>
        </p:nvSpPr>
        <p:spPr>
          <a:xfrm>
            <a:off x="2123731" y="2961823"/>
            <a:ext cx="1221619" cy="535214"/>
          </a:xfrm>
        </p:spPr>
        <p:txBody>
          <a:bodyPr wrap="none"/>
          <a:lstStyle>
            <a:lvl3pPr algn="ctr">
              <a:lnSpc>
                <a:spcPts val="1200"/>
              </a:lnSpc>
              <a:defRPr/>
            </a:lvl3pPr>
            <a:lvl4pPr>
              <a:lnSpc>
                <a:spcPts val="1200"/>
              </a:lnSpc>
              <a:defRPr sz="1000"/>
            </a:lvl4pPr>
          </a:lstStyle>
          <a:p>
            <a:pPr lvl="2"/>
            <a:r>
              <a:rPr lang="en-AU" dirty="0" smtClean="0"/>
              <a:t>Third level</a:t>
            </a:r>
          </a:p>
        </p:txBody>
      </p:sp>
      <p:sp>
        <p:nvSpPr>
          <p:cNvPr id="24" name="Content Placeholder 6"/>
          <p:cNvSpPr>
            <a:spLocks noGrp="1"/>
          </p:cNvSpPr>
          <p:nvPr userDrawn="1">
            <p:ph sz="quarter" idx="34" hasCustomPrompt="1"/>
          </p:nvPr>
        </p:nvSpPr>
        <p:spPr>
          <a:xfrm>
            <a:off x="2123731" y="1977684"/>
            <a:ext cx="1221619" cy="539638"/>
          </a:xfrm>
        </p:spPr>
        <p:txBody>
          <a:bodyPr wrap="none"/>
          <a:lstStyle>
            <a:lvl3pPr algn="ctr">
              <a:lnSpc>
                <a:spcPts val="1200"/>
              </a:lnSpc>
              <a:defRPr/>
            </a:lvl3pPr>
            <a:lvl4pPr>
              <a:lnSpc>
                <a:spcPts val="1200"/>
              </a:lnSpc>
              <a:defRPr sz="1000"/>
            </a:lvl4pPr>
          </a:lstStyle>
          <a:p>
            <a:pPr lvl="2"/>
            <a:r>
              <a:rPr lang="en-AU" dirty="0" smtClean="0"/>
              <a:t>Third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" hasCustomPrompt="1"/>
          </p:nvPr>
        </p:nvSpPr>
        <p:spPr>
          <a:xfrm>
            <a:off x="3966209" y="1570726"/>
            <a:ext cx="4623527" cy="3359414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r>
              <a:rPr lang="en-AU" dirty="0" smtClean="0"/>
              <a:t> san </a:t>
            </a:r>
            <a:br>
              <a:rPr lang="en-AU" dirty="0" smtClean="0"/>
            </a:br>
            <a:r>
              <a:rPr lang="en-AU" dirty="0" err="1" smtClean="0"/>
              <a:t>toror</a:t>
            </a:r>
            <a:r>
              <a:rPr lang="en-AU" dirty="0" smtClean="0"/>
              <a:t> velum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r>
              <a:rPr lang="en-AU" dirty="0" smtClean="0"/>
              <a:t> san</a:t>
            </a:r>
            <a:br>
              <a:rPr lang="en-AU" dirty="0" smtClean="0"/>
            </a:br>
            <a:r>
              <a:rPr lang="en-AU" dirty="0" smtClean="0"/>
              <a:t> </a:t>
            </a:r>
            <a:r>
              <a:rPr lang="en-AU" dirty="0" err="1" smtClean="0"/>
              <a:t>toror</a:t>
            </a:r>
            <a:r>
              <a:rPr lang="en-AU" dirty="0" smtClean="0"/>
              <a:t> velum.</a:t>
            </a:r>
          </a:p>
          <a:p>
            <a:pPr lvl="3"/>
            <a:endParaRPr lang="en-AU" dirty="0" smtClean="0"/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r>
              <a:rPr lang="en-AU" dirty="0" smtClean="0"/>
              <a:t> san </a:t>
            </a:r>
            <a:br>
              <a:rPr lang="en-AU" dirty="0" smtClean="0"/>
            </a:br>
            <a:r>
              <a:rPr lang="en-AU" dirty="0" err="1" smtClean="0"/>
              <a:t>toror</a:t>
            </a:r>
            <a:r>
              <a:rPr lang="en-AU" dirty="0" smtClean="0"/>
              <a:t> velum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r>
              <a:rPr lang="en-AU" dirty="0" smtClean="0"/>
              <a:t> san </a:t>
            </a:r>
            <a:br>
              <a:rPr lang="en-AU" dirty="0" smtClean="0"/>
            </a:br>
            <a:r>
              <a:rPr lang="en-AU" dirty="0" err="1" smtClean="0"/>
              <a:t>toror</a:t>
            </a:r>
            <a:r>
              <a:rPr lang="en-AU" dirty="0" smtClean="0"/>
              <a:t> velum.</a:t>
            </a:r>
            <a:endParaRPr lang="en-US" dirty="0" smtClean="0"/>
          </a:p>
          <a:p>
            <a:pPr lvl="3"/>
            <a:endParaRPr lang="en-US" dirty="0" smtClean="0"/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r>
              <a:rPr lang="en-AU" dirty="0" smtClean="0"/>
              <a:t> san</a:t>
            </a:r>
            <a:br>
              <a:rPr lang="en-AU" dirty="0" smtClean="0"/>
            </a:br>
            <a:r>
              <a:rPr lang="en-AU" dirty="0" err="1" smtClean="0"/>
              <a:t>toror</a:t>
            </a:r>
            <a:r>
              <a:rPr lang="en-AU" dirty="0" smtClean="0"/>
              <a:t> velum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r>
              <a:rPr lang="en-AU" dirty="0" smtClean="0"/>
              <a:t> </a:t>
            </a:r>
            <a:r>
              <a:rPr lang="en-AU" dirty="0" err="1" smtClean="0"/>
              <a:t>sa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n </a:t>
            </a:r>
            <a:r>
              <a:rPr lang="en-AU" dirty="0" err="1" smtClean="0"/>
              <a:t>toror</a:t>
            </a:r>
            <a:r>
              <a:rPr lang="en-AU" dirty="0" smtClean="0"/>
              <a:t> velum.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4850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dirty="0" smtClean="0"/>
              <a:t>OFFICE  I  FACULTY  I  DEPARTMENT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635001"/>
            <a:ext cx="6397928" cy="399143"/>
          </a:xfrm>
        </p:spPr>
        <p:txBody>
          <a:bodyPr wrap="none">
            <a:normAutofit/>
          </a:bodyPr>
          <a:lstStyle>
            <a:lvl1pPr>
              <a:defRPr sz="1800"/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479067" y="1258635"/>
            <a:ext cx="3921643" cy="3394472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tut</a:t>
            </a:r>
            <a:br>
              <a:rPr lang="en-AU" dirty="0" smtClean="0"/>
            </a:br>
            <a:r>
              <a:rPr lang="en-AU" dirty="0" err="1" smtClean="0"/>
              <a:t>te</a:t>
            </a:r>
            <a:r>
              <a:rPr lang="en-AU" dirty="0" smtClean="0"/>
              <a:t> san </a:t>
            </a:r>
            <a:r>
              <a:rPr lang="en-AU" dirty="0" err="1" smtClean="0"/>
              <a:t>toror</a:t>
            </a:r>
            <a:r>
              <a:rPr lang="en-AU" dirty="0" smtClean="0"/>
              <a:t> velum anon </a:t>
            </a:r>
            <a:r>
              <a:rPr lang="en-AU" dirty="0" err="1" smtClean="0"/>
              <a:t>vel</a:t>
            </a:r>
            <a:r>
              <a:rPr lang="en-AU" dirty="0" smtClean="0"/>
              <a:t> </a:t>
            </a:r>
            <a:r>
              <a:rPr lang="en-AU" dirty="0" err="1" smtClean="0"/>
              <a:t>belici</a:t>
            </a:r>
            <a:r>
              <a:rPr lang="en-AU" dirty="0" smtClean="0"/>
              <a:t> </a:t>
            </a:r>
            <a:r>
              <a:rPr lang="en-AU" dirty="0" err="1" smtClean="0"/>
              <a:t>dor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o </a:t>
            </a:r>
            <a:r>
              <a:rPr lang="en-AU" dirty="0" err="1" smtClean="0"/>
              <a:t>ano</a:t>
            </a:r>
            <a:r>
              <a:rPr lang="en-AU" dirty="0" smtClean="0"/>
              <a:t> </a:t>
            </a:r>
            <a:r>
              <a:rPr lang="en-AU" dirty="0" err="1" smtClean="0"/>
              <a:t>astro</a:t>
            </a:r>
            <a:r>
              <a:rPr lang="en-AU" dirty="0" smtClean="0"/>
              <a:t> </a:t>
            </a:r>
            <a:r>
              <a:rPr lang="en-AU" dirty="0" err="1" smtClean="0"/>
              <a:t>il</a:t>
            </a:r>
            <a:r>
              <a:rPr lang="en-AU" dirty="0" smtClean="0"/>
              <a:t> </a:t>
            </a:r>
            <a:r>
              <a:rPr lang="en-AU" dirty="0" err="1" smtClean="0"/>
              <a:t>tores</a:t>
            </a:r>
            <a:r>
              <a:rPr lang="en-AU" dirty="0" smtClean="0"/>
              <a:t>.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30" hasCustomPrompt="1"/>
          </p:nvPr>
        </p:nvSpPr>
        <p:spPr>
          <a:xfrm>
            <a:off x="4716019" y="1258635"/>
            <a:ext cx="3921643" cy="3394472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e san </a:t>
            </a:r>
            <a:r>
              <a:rPr lang="en-AU" dirty="0" err="1" smtClean="0"/>
              <a:t>toror</a:t>
            </a:r>
            <a:r>
              <a:rPr lang="en-AU" dirty="0" smtClean="0"/>
              <a:t> velum anon </a:t>
            </a:r>
            <a:r>
              <a:rPr lang="en-AU" dirty="0" err="1" smtClean="0"/>
              <a:t>vel</a:t>
            </a:r>
            <a:r>
              <a:rPr lang="en-AU" dirty="0" smtClean="0"/>
              <a:t> </a:t>
            </a:r>
            <a:r>
              <a:rPr lang="en-AU" dirty="0" err="1" smtClean="0"/>
              <a:t>belici</a:t>
            </a:r>
            <a:r>
              <a:rPr lang="en-AU" dirty="0" smtClean="0"/>
              <a:t> do</a:t>
            </a:r>
            <a:br>
              <a:rPr lang="en-AU" dirty="0" smtClean="0"/>
            </a:br>
            <a:r>
              <a:rPr lang="en-AU" dirty="0" err="1" smtClean="0"/>
              <a:t>ro</a:t>
            </a:r>
            <a:r>
              <a:rPr lang="en-AU" dirty="0" smtClean="0"/>
              <a:t> </a:t>
            </a:r>
            <a:r>
              <a:rPr lang="en-AU" dirty="0" err="1" smtClean="0"/>
              <a:t>ano</a:t>
            </a:r>
            <a:r>
              <a:rPr lang="en-AU" dirty="0" smtClean="0"/>
              <a:t> </a:t>
            </a:r>
            <a:r>
              <a:rPr lang="en-AU" dirty="0" err="1" smtClean="0"/>
              <a:t>astro</a:t>
            </a:r>
            <a:r>
              <a:rPr lang="en-AU" dirty="0" smtClean="0"/>
              <a:t> </a:t>
            </a:r>
            <a:r>
              <a:rPr lang="en-AU" dirty="0" err="1" smtClean="0"/>
              <a:t>il</a:t>
            </a:r>
            <a:r>
              <a:rPr lang="en-AU" dirty="0" smtClean="0"/>
              <a:t> </a:t>
            </a:r>
            <a:r>
              <a:rPr lang="en-AU" dirty="0" err="1" smtClean="0"/>
              <a:t>tores</a:t>
            </a:r>
            <a:r>
              <a:rPr lang="en-A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3491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dirty="0" smtClean="0"/>
              <a:t>OFFICE  I  FACULTY  I  DEPARTMENT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635001"/>
            <a:ext cx="6397928" cy="399143"/>
          </a:xfrm>
        </p:spPr>
        <p:txBody>
          <a:bodyPr wrap="none">
            <a:normAutofit/>
          </a:bodyPr>
          <a:lstStyle>
            <a:lvl1pPr>
              <a:defRPr sz="1800"/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31"/>
          </p:nvPr>
        </p:nvSpPr>
        <p:spPr>
          <a:xfrm>
            <a:off x="681186" y="1824183"/>
            <a:ext cx="550331" cy="471796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35"/>
          </p:nvPr>
        </p:nvSpPr>
        <p:spPr>
          <a:xfrm>
            <a:off x="4048128" y="1423677"/>
            <a:ext cx="4664075" cy="27384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30" hasCustomPrompt="1"/>
          </p:nvPr>
        </p:nvSpPr>
        <p:spPr>
          <a:xfrm>
            <a:off x="785587" y="1280160"/>
            <a:ext cx="3090938" cy="3604804"/>
          </a:xfrm>
        </p:spPr>
        <p:txBody>
          <a:bodyPr wrap="none" tIns="0" bIns="0">
            <a:noAutofit/>
          </a:bodyPr>
          <a:lstStyle>
            <a:lvl3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/>
            </a:lvl4pPr>
            <a:lvl5pPr indent="0">
              <a:lnSpc>
                <a:spcPts val="1720"/>
              </a:lnSpc>
              <a:spcBef>
                <a:spcPts val="0"/>
              </a:spcBef>
              <a:spcAft>
                <a:spcPts val="0"/>
              </a:spcAft>
              <a:defRPr sz="1600" baseline="0"/>
            </a:lvl5pPr>
          </a:lstStyle>
          <a:p>
            <a:pPr lvl="2"/>
            <a:r>
              <a:rPr lang="en-AU" dirty="0" smtClean="0"/>
              <a:t>Third level</a:t>
            </a:r>
            <a:br>
              <a:rPr lang="en-AU" dirty="0" smtClean="0"/>
            </a:br>
            <a:endParaRPr lang="en-AU" dirty="0" smtClean="0"/>
          </a:p>
          <a:p>
            <a:pPr lvl="4"/>
            <a:r>
              <a:rPr lang="en-AU" dirty="0" smtClean="0"/>
              <a:t>	</a:t>
            </a:r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	</a:t>
            </a:r>
            <a:r>
              <a:rPr lang="en-AU" dirty="0" err="1" smtClean="0"/>
              <a:t>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r>
              <a:rPr lang="en-AU" dirty="0" smtClean="0"/>
              <a:t> </a:t>
            </a:r>
            <a:r>
              <a:rPr lang="en-AU" dirty="0" err="1" smtClean="0"/>
              <a:t>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endParaRPr lang="en-AU" dirty="0" smtClean="0"/>
          </a:p>
          <a:p>
            <a:pPr lvl="4"/>
            <a:endParaRPr lang="en-AU" dirty="0" smtClean="0"/>
          </a:p>
          <a:p>
            <a:pPr lvl="4"/>
            <a:r>
              <a:rPr lang="en-AU" dirty="0" smtClean="0"/>
              <a:t>	</a:t>
            </a:r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	or non </a:t>
            </a:r>
            <a:r>
              <a:rPr lang="en-AU" dirty="0" err="1" smtClean="0"/>
              <a:t>tutte</a:t>
            </a:r>
            <a:r>
              <a:rPr lang="en-AU" dirty="0" smtClean="0"/>
              <a:t> san </a:t>
            </a:r>
            <a:r>
              <a:rPr lang="en-AU" dirty="0" err="1" smtClean="0"/>
              <a:t>toro</a:t>
            </a:r>
            <a:endParaRPr lang="en-AU" dirty="0" smtClean="0"/>
          </a:p>
          <a:p>
            <a:pPr lvl="4"/>
            <a:endParaRPr lang="en-AU" dirty="0" smtClean="0"/>
          </a:p>
          <a:p>
            <a:pPr lvl="4"/>
            <a:r>
              <a:rPr lang="en-AU" dirty="0" smtClean="0"/>
              <a:t>	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</a:t>
            </a:r>
          </a:p>
          <a:p>
            <a:pPr lvl="4"/>
            <a:r>
              <a:rPr lang="en-AU" dirty="0" smtClean="0"/>
              <a:t>	</a:t>
            </a:r>
            <a:r>
              <a:rPr lang="en-AU" dirty="0" err="1" smtClean="0"/>
              <a:t>asn</a:t>
            </a:r>
            <a:r>
              <a:rPr lang="en-AU" dirty="0" smtClean="0"/>
              <a:t> </a:t>
            </a:r>
            <a:r>
              <a:rPr lang="en-AU" dirty="0" err="1" smtClean="0"/>
              <a:t>ojsdo</a:t>
            </a:r>
            <a:r>
              <a:rPr lang="en-AU" dirty="0" smtClean="0"/>
              <a:t> ute has your mam</a:t>
            </a:r>
          </a:p>
          <a:p>
            <a:pPr lvl="4"/>
            <a:endParaRPr lang="en-AU" dirty="0" smtClean="0"/>
          </a:p>
          <a:p>
            <a:pPr lvl="4"/>
            <a:r>
              <a:rPr lang="en-AU" dirty="0" smtClean="0"/>
              <a:t>	</a:t>
            </a:r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dolreos</a:t>
            </a:r>
            <a:r>
              <a:rPr lang="en-AU" dirty="0" smtClean="0"/>
              <a:t> </a:t>
            </a:r>
            <a:r>
              <a:rPr lang="en-AU" dirty="0" err="1" smtClean="0"/>
              <a:t>mel</a:t>
            </a:r>
            <a:endParaRPr lang="en-AU" dirty="0" smtClean="0"/>
          </a:p>
          <a:p>
            <a:pPr lvl="4"/>
            <a:r>
              <a:rPr lang="en-AU" dirty="0" smtClean="0"/>
              <a:t>	anon san </a:t>
            </a:r>
            <a:r>
              <a:rPr lang="en-AU" dirty="0" err="1" smtClean="0"/>
              <a:t>toro</a:t>
            </a:r>
            <a:r>
              <a:rPr lang="en-AU" dirty="0" smtClean="0"/>
              <a:t> </a:t>
            </a:r>
            <a:r>
              <a:rPr lang="en-AU" dirty="0" err="1" smtClean="0"/>
              <a:t>wellum</a:t>
            </a:r>
            <a:r>
              <a:rPr lang="en-AU" dirty="0" smtClean="0"/>
              <a:t> </a:t>
            </a:r>
            <a:r>
              <a:rPr lang="en-AU" dirty="0" err="1" smtClean="0"/>
              <a:t>ast</a:t>
            </a:r>
            <a:endParaRPr lang="en-AU" dirty="0" smtClean="0"/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36"/>
          </p:nvPr>
        </p:nvSpPr>
        <p:spPr>
          <a:xfrm>
            <a:off x="681186" y="2461257"/>
            <a:ext cx="550331" cy="471796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37"/>
          </p:nvPr>
        </p:nvSpPr>
        <p:spPr>
          <a:xfrm>
            <a:off x="681186" y="3132420"/>
            <a:ext cx="550331" cy="471796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38"/>
          </p:nvPr>
        </p:nvSpPr>
        <p:spPr>
          <a:xfrm>
            <a:off x="681186" y="3784888"/>
            <a:ext cx="550331" cy="471796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611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 userDrawn="1"/>
        </p:nvCxnSpPr>
        <p:spPr>
          <a:xfrm>
            <a:off x="2219479" y="2018393"/>
            <a:ext cx="4940905" cy="0"/>
          </a:xfrm>
          <a:prstGeom prst="line">
            <a:avLst/>
          </a:prstGeom>
          <a:ln w="12700">
            <a:solidFill>
              <a:srgbClr val="D6D2C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 userDrawn="1"/>
        </p:nvSpPr>
        <p:spPr>
          <a:xfrm>
            <a:off x="2660952" y="1769806"/>
            <a:ext cx="1245810" cy="491613"/>
          </a:xfrm>
          <a:prstGeom prst="rect">
            <a:avLst/>
          </a:prstGeom>
          <a:solidFill>
            <a:srgbClr val="6D0020"/>
          </a:solidFill>
        </p:spPr>
        <p:txBody>
          <a:bodyPr wrap="square" rtlCol="0" anchor="ctr" anchorCtr="0">
            <a:noAutofit/>
          </a:bodyPr>
          <a:lstStyle/>
          <a:p>
            <a:pPr algn="ctr"/>
            <a:endParaRPr lang="en-US" sz="10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4328968" y="1769806"/>
            <a:ext cx="1245810" cy="491613"/>
          </a:xfrm>
          <a:prstGeom prst="rect">
            <a:avLst/>
          </a:prstGeom>
          <a:solidFill>
            <a:srgbClr val="C6007E"/>
          </a:solidFill>
        </p:spPr>
        <p:txBody>
          <a:bodyPr wrap="square" rtlCol="0" anchor="ctr" anchorCtr="0">
            <a:noAutofit/>
          </a:bodyPr>
          <a:lstStyle/>
          <a:p>
            <a:pPr algn="ctr"/>
            <a:endParaRPr lang="en-US" sz="10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6026359" y="1769806"/>
            <a:ext cx="1245810" cy="491613"/>
          </a:xfrm>
          <a:prstGeom prst="rect">
            <a:avLst/>
          </a:prstGeom>
          <a:solidFill>
            <a:srgbClr val="6D0020"/>
          </a:solidFill>
        </p:spPr>
        <p:txBody>
          <a:bodyPr wrap="square" rtlCol="0" anchor="ctr" anchorCtr="0">
            <a:noAutofit/>
          </a:bodyPr>
          <a:lstStyle/>
          <a:p>
            <a:pPr algn="ctr"/>
            <a:endParaRPr lang="en-US" sz="10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41" hasCustomPrompt="1"/>
          </p:nvPr>
        </p:nvSpPr>
        <p:spPr>
          <a:xfrm>
            <a:off x="2670650" y="1778000"/>
            <a:ext cx="1234433" cy="467032"/>
          </a:xfrm>
        </p:spPr>
        <p:txBody>
          <a:bodyPr wrap="none" anchor="ctr" anchorCtr="0">
            <a:noAutofit/>
          </a:bodyPr>
          <a:lstStyle>
            <a:lvl3pPr algn="ctr">
              <a:lnSpc>
                <a:spcPts val="1420"/>
              </a:lnSpc>
              <a:defRPr sz="1600">
                <a:solidFill>
                  <a:schemeClr val="bg1"/>
                </a:solidFill>
              </a:defRPr>
            </a:lvl3pPr>
          </a:lstStyle>
          <a:p>
            <a:pPr lvl="2"/>
            <a:r>
              <a:rPr lang="en-AU" dirty="0" smtClean="0"/>
              <a:t>Third </a:t>
            </a:r>
            <a:br>
              <a:rPr lang="en-AU" dirty="0" smtClean="0"/>
            </a:br>
            <a:r>
              <a:rPr lang="en-AU" dirty="0" smtClean="0"/>
              <a:t>level</a:t>
            </a:r>
          </a:p>
        </p:txBody>
      </p:sp>
      <p:sp>
        <p:nvSpPr>
          <p:cNvPr id="41" name="Content Placeholder 15"/>
          <p:cNvSpPr>
            <a:spLocks noGrp="1"/>
          </p:cNvSpPr>
          <p:nvPr>
            <p:ph sz="quarter" idx="42" hasCustomPrompt="1"/>
          </p:nvPr>
        </p:nvSpPr>
        <p:spPr>
          <a:xfrm>
            <a:off x="4338174" y="1778000"/>
            <a:ext cx="1234433" cy="467032"/>
          </a:xfrm>
        </p:spPr>
        <p:txBody>
          <a:bodyPr wrap="none" anchor="ctr" anchorCtr="0">
            <a:noAutofit/>
          </a:bodyPr>
          <a:lstStyle>
            <a:lvl3pPr algn="ctr">
              <a:lnSpc>
                <a:spcPts val="1420"/>
              </a:lnSpc>
              <a:defRPr sz="1600">
                <a:solidFill>
                  <a:schemeClr val="bg1"/>
                </a:solidFill>
              </a:defRPr>
            </a:lvl3pPr>
          </a:lstStyle>
          <a:p>
            <a:pPr lvl="2"/>
            <a:r>
              <a:rPr lang="en-AU" dirty="0" smtClean="0"/>
              <a:t>Third </a:t>
            </a:r>
            <a:br>
              <a:rPr lang="en-AU" dirty="0" smtClean="0"/>
            </a:br>
            <a:r>
              <a:rPr lang="en-AU" dirty="0" smtClean="0"/>
              <a:t>level</a:t>
            </a:r>
          </a:p>
        </p:txBody>
      </p:sp>
      <p:sp>
        <p:nvSpPr>
          <p:cNvPr id="42" name="Content Placeholder 15"/>
          <p:cNvSpPr>
            <a:spLocks noGrp="1"/>
          </p:cNvSpPr>
          <p:nvPr>
            <p:ph sz="quarter" idx="43" hasCustomPrompt="1"/>
          </p:nvPr>
        </p:nvSpPr>
        <p:spPr>
          <a:xfrm>
            <a:off x="6029968" y="1778000"/>
            <a:ext cx="1234433" cy="467032"/>
          </a:xfrm>
        </p:spPr>
        <p:txBody>
          <a:bodyPr wrap="none" anchor="ctr" anchorCtr="0">
            <a:noAutofit/>
          </a:bodyPr>
          <a:lstStyle>
            <a:lvl3pPr algn="ctr">
              <a:lnSpc>
                <a:spcPts val="1420"/>
              </a:lnSpc>
              <a:defRPr sz="1600">
                <a:solidFill>
                  <a:schemeClr val="bg1"/>
                </a:solidFill>
              </a:defRPr>
            </a:lvl3pPr>
          </a:lstStyle>
          <a:p>
            <a:pPr lvl="2"/>
            <a:r>
              <a:rPr lang="en-AU" dirty="0" smtClean="0"/>
              <a:t>Third </a:t>
            </a:r>
            <a:br>
              <a:rPr lang="en-AU" dirty="0" smtClean="0"/>
            </a:br>
            <a:r>
              <a:rPr lang="en-AU" dirty="0" smtClean="0"/>
              <a:t>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30"/>
          </p:nvPr>
        </p:nvSpPr>
        <p:spPr>
          <a:xfrm>
            <a:off x="873730" y="1629004"/>
            <a:ext cx="641350" cy="481013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dirty="0" smtClean="0"/>
              <a:t>OFFICE  I  FACULTY  I  DEPARTMENT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635001"/>
            <a:ext cx="6397928" cy="399143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31"/>
          </p:nvPr>
        </p:nvSpPr>
        <p:spPr>
          <a:xfrm>
            <a:off x="855587" y="3219987"/>
            <a:ext cx="641350" cy="481013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149048" y="2413001"/>
            <a:ext cx="0" cy="489857"/>
          </a:xfrm>
          <a:prstGeom prst="line">
            <a:avLst/>
          </a:prstGeom>
          <a:ln w="12700">
            <a:solidFill>
              <a:srgbClr val="D6D2C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143003" y="2657929"/>
            <a:ext cx="1088571" cy="0"/>
          </a:xfrm>
          <a:prstGeom prst="line">
            <a:avLst/>
          </a:prstGeom>
          <a:ln w="12700">
            <a:solidFill>
              <a:srgbClr val="D6D2C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2224284" y="2013857"/>
            <a:ext cx="0" cy="1374321"/>
          </a:xfrm>
          <a:prstGeom prst="line">
            <a:avLst/>
          </a:prstGeom>
          <a:ln w="12700">
            <a:solidFill>
              <a:srgbClr val="D6D2C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2219479" y="3387644"/>
            <a:ext cx="4940905" cy="0"/>
          </a:xfrm>
          <a:prstGeom prst="line">
            <a:avLst/>
          </a:prstGeom>
          <a:ln w="12700">
            <a:solidFill>
              <a:srgbClr val="D6D2C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Picture Placeholder 8"/>
          <p:cNvSpPr>
            <a:spLocks noGrp="1"/>
          </p:cNvSpPr>
          <p:nvPr>
            <p:ph type="pic" sz="quarter" idx="32"/>
          </p:nvPr>
        </p:nvSpPr>
        <p:spPr>
          <a:xfrm>
            <a:off x="4271566" y="2683285"/>
            <a:ext cx="552288" cy="414216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36" name="Picture Placeholder 8"/>
          <p:cNvSpPr>
            <a:spLocks noGrp="1"/>
          </p:cNvSpPr>
          <p:nvPr>
            <p:ph type="pic" sz="quarter" idx="33"/>
          </p:nvPr>
        </p:nvSpPr>
        <p:spPr>
          <a:xfrm>
            <a:off x="7382189" y="1796987"/>
            <a:ext cx="552288" cy="414216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34"/>
          </p:nvPr>
        </p:nvSpPr>
        <p:spPr>
          <a:xfrm>
            <a:off x="7382189" y="3165816"/>
            <a:ext cx="552288" cy="414216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35" hasCustomPrompt="1"/>
          </p:nvPr>
        </p:nvSpPr>
        <p:spPr>
          <a:xfrm>
            <a:off x="2581544" y="3673054"/>
            <a:ext cx="1536700" cy="667940"/>
          </a:xfrm>
        </p:spPr>
        <p:txBody>
          <a:bodyPr wrap="none">
            <a:noAutofit/>
          </a:bodyPr>
          <a:lstStyle/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28" name="Content Placeholder 10"/>
          <p:cNvSpPr>
            <a:spLocks noGrp="1"/>
          </p:cNvSpPr>
          <p:nvPr>
            <p:ph sz="quarter" idx="36" hasCustomPrompt="1"/>
          </p:nvPr>
        </p:nvSpPr>
        <p:spPr>
          <a:xfrm>
            <a:off x="4241635" y="3673054"/>
            <a:ext cx="1536700" cy="667940"/>
          </a:xfrm>
        </p:spPr>
        <p:txBody>
          <a:bodyPr wrap="none">
            <a:noAutofit/>
          </a:bodyPr>
          <a:lstStyle/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29" name="Content Placeholder 10"/>
          <p:cNvSpPr>
            <a:spLocks noGrp="1"/>
          </p:cNvSpPr>
          <p:nvPr>
            <p:ph sz="quarter" idx="37" hasCustomPrompt="1"/>
          </p:nvPr>
        </p:nvSpPr>
        <p:spPr>
          <a:xfrm>
            <a:off x="5939364" y="3673054"/>
            <a:ext cx="1536700" cy="667940"/>
          </a:xfrm>
        </p:spPr>
        <p:txBody>
          <a:bodyPr wrap="none">
            <a:noAutofit/>
          </a:bodyPr>
          <a:lstStyle/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38" name="Content Placeholder 10"/>
          <p:cNvSpPr>
            <a:spLocks noGrp="1"/>
          </p:cNvSpPr>
          <p:nvPr>
            <p:ph sz="quarter" idx="38" hasCustomPrompt="1"/>
          </p:nvPr>
        </p:nvSpPr>
        <p:spPr>
          <a:xfrm>
            <a:off x="2581544" y="1261142"/>
            <a:ext cx="1536700" cy="504729"/>
          </a:xfrm>
        </p:spPr>
        <p:txBody>
          <a:bodyPr wrap="none">
            <a:noAutofit/>
          </a:bodyPr>
          <a:lstStyle/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39" name="Content Placeholder 10"/>
          <p:cNvSpPr>
            <a:spLocks noGrp="1"/>
          </p:cNvSpPr>
          <p:nvPr>
            <p:ph sz="quarter" idx="39" hasCustomPrompt="1"/>
          </p:nvPr>
        </p:nvSpPr>
        <p:spPr>
          <a:xfrm>
            <a:off x="4241635" y="1261142"/>
            <a:ext cx="1536700" cy="504729"/>
          </a:xfrm>
        </p:spPr>
        <p:txBody>
          <a:bodyPr wrap="none">
            <a:noAutofit/>
          </a:bodyPr>
          <a:lstStyle/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40" hasCustomPrompt="1"/>
          </p:nvPr>
        </p:nvSpPr>
        <p:spPr>
          <a:xfrm>
            <a:off x="5939364" y="1261142"/>
            <a:ext cx="1536700" cy="504729"/>
          </a:xfrm>
        </p:spPr>
        <p:txBody>
          <a:bodyPr wrap="none">
            <a:noAutofit/>
          </a:bodyPr>
          <a:lstStyle/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43" name="TextBox 42"/>
          <p:cNvSpPr txBox="1"/>
          <p:nvPr userDrawn="1"/>
        </p:nvSpPr>
        <p:spPr>
          <a:xfrm>
            <a:off x="2674061" y="3126660"/>
            <a:ext cx="1245810" cy="491613"/>
          </a:xfrm>
          <a:prstGeom prst="rect">
            <a:avLst/>
          </a:prstGeom>
          <a:solidFill>
            <a:srgbClr val="6D0020"/>
          </a:solidFill>
        </p:spPr>
        <p:txBody>
          <a:bodyPr wrap="square" rtlCol="0" anchor="ctr" anchorCtr="0">
            <a:noAutofit/>
          </a:bodyPr>
          <a:lstStyle/>
          <a:p>
            <a:pPr algn="ctr"/>
            <a:endParaRPr lang="en-US" sz="10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7" name="TextBox 46"/>
          <p:cNvSpPr txBox="1"/>
          <p:nvPr userDrawn="1"/>
        </p:nvSpPr>
        <p:spPr>
          <a:xfrm>
            <a:off x="4342077" y="3126660"/>
            <a:ext cx="1245810" cy="491613"/>
          </a:xfrm>
          <a:prstGeom prst="rect">
            <a:avLst/>
          </a:prstGeom>
          <a:solidFill>
            <a:srgbClr val="C6007E"/>
          </a:solidFill>
        </p:spPr>
        <p:txBody>
          <a:bodyPr wrap="square" rtlCol="0" anchor="ctr" anchorCtr="0">
            <a:noAutofit/>
          </a:bodyPr>
          <a:lstStyle/>
          <a:p>
            <a:pPr algn="ctr"/>
            <a:endParaRPr lang="en-US" sz="10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8" name="TextBox 47"/>
          <p:cNvSpPr txBox="1"/>
          <p:nvPr userDrawn="1"/>
        </p:nvSpPr>
        <p:spPr>
          <a:xfrm>
            <a:off x="6039468" y="3126660"/>
            <a:ext cx="1245810" cy="491613"/>
          </a:xfrm>
          <a:prstGeom prst="rect">
            <a:avLst/>
          </a:prstGeom>
          <a:solidFill>
            <a:srgbClr val="6D0020"/>
          </a:solidFill>
        </p:spPr>
        <p:txBody>
          <a:bodyPr wrap="square" rtlCol="0" anchor="ctr" anchorCtr="0">
            <a:noAutofit/>
          </a:bodyPr>
          <a:lstStyle/>
          <a:p>
            <a:pPr algn="ctr"/>
            <a:endParaRPr lang="en-US" sz="10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9" name="Content Placeholder 15"/>
          <p:cNvSpPr>
            <a:spLocks noGrp="1"/>
          </p:cNvSpPr>
          <p:nvPr>
            <p:ph sz="quarter" idx="44" hasCustomPrompt="1"/>
          </p:nvPr>
        </p:nvSpPr>
        <p:spPr>
          <a:xfrm>
            <a:off x="2683759" y="3134854"/>
            <a:ext cx="1234433" cy="467032"/>
          </a:xfrm>
        </p:spPr>
        <p:txBody>
          <a:bodyPr wrap="none" anchor="ctr" anchorCtr="0">
            <a:noAutofit/>
          </a:bodyPr>
          <a:lstStyle>
            <a:lvl3pPr algn="ctr">
              <a:lnSpc>
                <a:spcPts val="1420"/>
              </a:lnSpc>
              <a:defRPr sz="1600">
                <a:solidFill>
                  <a:schemeClr val="bg1"/>
                </a:solidFill>
              </a:defRPr>
            </a:lvl3pPr>
          </a:lstStyle>
          <a:p>
            <a:pPr lvl="2"/>
            <a:r>
              <a:rPr lang="en-AU" dirty="0" smtClean="0"/>
              <a:t>Third </a:t>
            </a:r>
            <a:br>
              <a:rPr lang="en-AU" dirty="0" smtClean="0"/>
            </a:br>
            <a:r>
              <a:rPr lang="en-AU" dirty="0" smtClean="0"/>
              <a:t>level</a:t>
            </a:r>
          </a:p>
        </p:txBody>
      </p:sp>
      <p:sp>
        <p:nvSpPr>
          <p:cNvPr id="50" name="Content Placeholder 15"/>
          <p:cNvSpPr>
            <a:spLocks noGrp="1"/>
          </p:cNvSpPr>
          <p:nvPr>
            <p:ph sz="quarter" idx="45" hasCustomPrompt="1"/>
          </p:nvPr>
        </p:nvSpPr>
        <p:spPr>
          <a:xfrm>
            <a:off x="4351283" y="3134854"/>
            <a:ext cx="1234433" cy="467032"/>
          </a:xfrm>
        </p:spPr>
        <p:txBody>
          <a:bodyPr wrap="none" anchor="ctr" anchorCtr="0">
            <a:noAutofit/>
          </a:bodyPr>
          <a:lstStyle>
            <a:lvl3pPr algn="ctr">
              <a:lnSpc>
                <a:spcPts val="1420"/>
              </a:lnSpc>
              <a:defRPr sz="1600">
                <a:solidFill>
                  <a:schemeClr val="bg1"/>
                </a:solidFill>
              </a:defRPr>
            </a:lvl3pPr>
          </a:lstStyle>
          <a:p>
            <a:pPr lvl="2"/>
            <a:r>
              <a:rPr lang="en-AU" dirty="0" smtClean="0"/>
              <a:t>Third </a:t>
            </a:r>
            <a:br>
              <a:rPr lang="en-AU" dirty="0" smtClean="0"/>
            </a:br>
            <a:r>
              <a:rPr lang="en-AU" dirty="0" smtClean="0"/>
              <a:t>level</a:t>
            </a:r>
          </a:p>
        </p:txBody>
      </p:sp>
      <p:sp>
        <p:nvSpPr>
          <p:cNvPr id="51" name="Content Placeholder 15"/>
          <p:cNvSpPr>
            <a:spLocks noGrp="1"/>
          </p:cNvSpPr>
          <p:nvPr>
            <p:ph sz="quarter" idx="46" hasCustomPrompt="1"/>
          </p:nvPr>
        </p:nvSpPr>
        <p:spPr>
          <a:xfrm>
            <a:off x="6043077" y="3134854"/>
            <a:ext cx="1234433" cy="467032"/>
          </a:xfrm>
        </p:spPr>
        <p:txBody>
          <a:bodyPr wrap="none" anchor="ctr" anchorCtr="0">
            <a:noAutofit/>
          </a:bodyPr>
          <a:lstStyle>
            <a:lvl3pPr algn="ctr">
              <a:lnSpc>
                <a:spcPts val="1420"/>
              </a:lnSpc>
              <a:defRPr sz="1600">
                <a:solidFill>
                  <a:schemeClr val="bg1"/>
                </a:solidFill>
              </a:defRPr>
            </a:lvl3pPr>
          </a:lstStyle>
          <a:p>
            <a:pPr lvl="2"/>
            <a:r>
              <a:rPr lang="en-AU" dirty="0" smtClean="0"/>
              <a:t>Third </a:t>
            </a:r>
            <a:br>
              <a:rPr lang="en-AU" dirty="0" smtClean="0"/>
            </a:br>
            <a:r>
              <a:rPr lang="en-AU" dirty="0" smtClean="0"/>
              <a:t>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38909" y="2847879"/>
            <a:ext cx="864810" cy="320897"/>
          </a:xfrm>
          <a:prstGeom prst="rect">
            <a:avLst/>
          </a:prstGeom>
          <a:solidFill>
            <a:srgbClr val="D6001C"/>
          </a:solidFill>
        </p:spPr>
        <p:txBody>
          <a:bodyPr wrap="square" rtlCol="0" anchor="ctr" anchorCtr="0">
            <a:noAutofit/>
          </a:bodyPr>
          <a:lstStyle/>
          <a:p>
            <a:pPr algn="ctr"/>
            <a:endParaRPr lang="en-US" sz="12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2" name="TextBox 51"/>
          <p:cNvSpPr txBox="1"/>
          <p:nvPr userDrawn="1"/>
        </p:nvSpPr>
        <p:spPr>
          <a:xfrm>
            <a:off x="738909" y="2139702"/>
            <a:ext cx="864810" cy="320897"/>
          </a:xfrm>
          <a:prstGeom prst="rect">
            <a:avLst/>
          </a:prstGeom>
          <a:solidFill>
            <a:srgbClr val="D6001C"/>
          </a:solidFill>
        </p:spPr>
        <p:txBody>
          <a:bodyPr wrap="square" rtlCol="0" anchor="ctr" anchorCtr="0">
            <a:noAutofit/>
          </a:bodyPr>
          <a:lstStyle/>
          <a:p>
            <a:pPr algn="ctr"/>
            <a:endParaRPr lang="en-US" sz="12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9461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dirty="0" smtClean="0"/>
              <a:t>OFFICE  I  FACULTY  I  DEPARTMENT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635001"/>
            <a:ext cx="6397928" cy="399143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30" hasCustomPrompt="1"/>
          </p:nvPr>
        </p:nvSpPr>
        <p:spPr>
          <a:xfrm>
            <a:off x="5381627" y="1614488"/>
            <a:ext cx="2032757" cy="2093459"/>
          </a:xfrm>
        </p:spPr>
        <p:txBody>
          <a:bodyPr wrap="none">
            <a:noAutofit/>
          </a:bodyPr>
          <a:lstStyle>
            <a:lvl3pPr>
              <a:defRPr sz="1600"/>
            </a:lvl3pPr>
            <a:lvl4pPr>
              <a:defRPr sz="1600"/>
            </a:lvl4pPr>
          </a:lstStyle>
          <a:p>
            <a:pPr lvl="2"/>
            <a:r>
              <a:rPr lang="en-AU" dirty="0" smtClean="0"/>
              <a:t>2001 – 2004</a:t>
            </a:r>
          </a:p>
          <a:p>
            <a:pPr lvl="3"/>
            <a:r>
              <a:rPr lang="en-AU" dirty="0" smtClean="0"/>
              <a:t>Consistent</a:t>
            </a:r>
          </a:p>
          <a:p>
            <a:pPr lvl="2"/>
            <a:endParaRPr lang="en-AU" dirty="0" smtClean="0"/>
          </a:p>
          <a:p>
            <a:pPr lvl="2"/>
            <a:r>
              <a:rPr lang="en-AU" dirty="0" smtClean="0"/>
              <a:t>2001 – 2004</a:t>
            </a:r>
          </a:p>
          <a:p>
            <a:pPr lvl="3"/>
            <a:r>
              <a:rPr lang="en-AU" dirty="0" smtClean="0"/>
              <a:t>Consistent</a:t>
            </a:r>
          </a:p>
          <a:p>
            <a:pPr lvl="3"/>
            <a:endParaRPr lang="en-AU" dirty="0" smtClean="0"/>
          </a:p>
          <a:p>
            <a:pPr lvl="2"/>
            <a:r>
              <a:rPr lang="en-AU" dirty="0" smtClean="0"/>
              <a:t>2001 – 2004</a:t>
            </a:r>
          </a:p>
          <a:p>
            <a:pPr lvl="3"/>
            <a:r>
              <a:rPr lang="en-AU" dirty="0" smtClean="0"/>
              <a:t>Consistent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7474857" y="1614488"/>
            <a:ext cx="1206500" cy="2100263"/>
          </a:xfrm>
        </p:spPr>
        <p:txBody>
          <a:bodyPr wrap="none">
            <a:noAutofit/>
          </a:bodyPr>
          <a:lstStyle>
            <a:lvl4pPr>
              <a:defRPr sz="1600"/>
            </a:lvl4pPr>
          </a:lstStyle>
          <a:p>
            <a:pPr lvl="3"/>
            <a:r>
              <a:rPr lang="en-AU" dirty="0" smtClean="0"/>
              <a:t>100%</a:t>
            </a:r>
          </a:p>
          <a:p>
            <a:pPr lvl="3"/>
            <a:endParaRPr lang="en-AU" dirty="0" smtClean="0"/>
          </a:p>
          <a:p>
            <a:pPr lvl="3"/>
            <a:endParaRPr lang="en-AU" dirty="0" smtClean="0"/>
          </a:p>
          <a:p>
            <a:pPr lvl="3"/>
            <a:r>
              <a:rPr lang="en-AU" dirty="0" smtClean="0"/>
              <a:t>30% – 70%</a:t>
            </a:r>
          </a:p>
          <a:p>
            <a:pPr lvl="3"/>
            <a:endParaRPr lang="en-AU" dirty="0" smtClean="0"/>
          </a:p>
          <a:p>
            <a:pPr lvl="3"/>
            <a:endParaRPr lang="en-AU" dirty="0" smtClean="0"/>
          </a:p>
          <a:p>
            <a:pPr lvl="3"/>
            <a:r>
              <a:rPr lang="en-AU" dirty="0" smtClean="0"/>
              <a:t>90% – 10%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36" hasCustomPrompt="1"/>
          </p:nvPr>
        </p:nvSpPr>
        <p:spPr>
          <a:xfrm>
            <a:off x="5387977" y="3696892"/>
            <a:ext cx="3223835" cy="965156"/>
          </a:xfrm>
        </p:spPr>
        <p:txBody>
          <a:bodyPr wrap="none">
            <a:noAutofit/>
          </a:bodyPr>
          <a:lstStyle>
            <a:lvl4pPr>
              <a:defRPr/>
            </a:lvl4pPr>
          </a:lstStyle>
          <a:p>
            <a:pPr lvl="3"/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</a:t>
            </a:r>
            <a:br>
              <a:rPr lang="en-AU" dirty="0" smtClean="0"/>
            </a:br>
            <a:r>
              <a:rPr lang="en-AU" dirty="0" smtClean="0"/>
              <a:t>non </a:t>
            </a:r>
            <a:r>
              <a:rPr lang="en-AU" dirty="0" err="1" smtClean="0"/>
              <a:t>tutte</a:t>
            </a:r>
            <a:r>
              <a:rPr lang="en-AU" dirty="0" smtClean="0"/>
              <a:t> san </a:t>
            </a:r>
            <a:r>
              <a:rPr lang="en-AU" dirty="0" err="1" smtClean="0"/>
              <a:t>toor</a:t>
            </a:r>
            <a:r>
              <a:rPr lang="en-AU" dirty="0" smtClean="0"/>
              <a:t> velum sit</a:t>
            </a:r>
          </a:p>
        </p:txBody>
      </p:sp>
    </p:spTree>
    <p:extLst>
      <p:ext uri="{BB962C8B-B14F-4D97-AF65-F5344CB8AC3E}">
        <p14:creationId xmlns:p14="http://schemas.microsoft.com/office/powerpoint/2010/main" val="40315338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dirty="0" smtClean="0"/>
              <a:t>OFFICE  I  FACULTY  I  DEPARTMENT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635001"/>
            <a:ext cx="6397928" cy="399143"/>
          </a:xfrm>
        </p:spPr>
        <p:txBody>
          <a:bodyPr wrap="none">
            <a:noAutofit/>
          </a:bodyPr>
          <a:lstStyle>
            <a:lvl1pPr>
              <a:defRPr sz="1800"/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  <p:sp>
        <p:nvSpPr>
          <p:cNvPr id="7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754147" y="1676750"/>
            <a:ext cx="1520588" cy="11102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15"/>
          <p:cNvSpPr>
            <a:spLocks noGrp="1"/>
          </p:cNvSpPr>
          <p:nvPr>
            <p:ph type="pic" sz="quarter" idx="37"/>
          </p:nvPr>
        </p:nvSpPr>
        <p:spPr>
          <a:xfrm>
            <a:off x="2771800" y="1676750"/>
            <a:ext cx="1520588" cy="11102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15"/>
          <p:cNvSpPr>
            <a:spLocks noGrp="1"/>
          </p:cNvSpPr>
          <p:nvPr>
            <p:ph type="pic" sz="quarter" idx="38"/>
          </p:nvPr>
        </p:nvSpPr>
        <p:spPr>
          <a:xfrm>
            <a:off x="4788024" y="1676750"/>
            <a:ext cx="1520588" cy="11102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39"/>
          </p:nvPr>
        </p:nvSpPr>
        <p:spPr>
          <a:xfrm>
            <a:off x="6805677" y="1676750"/>
            <a:ext cx="1520588" cy="11102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40" hasCustomPrompt="1"/>
          </p:nvPr>
        </p:nvSpPr>
        <p:spPr>
          <a:xfrm>
            <a:off x="641352" y="2907724"/>
            <a:ext cx="1747461" cy="1550231"/>
          </a:xfrm>
        </p:spPr>
        <p:txBody>
          <a:bodyPr wrap="none">
            <a:noAutofit/>
          </a:bodyPr>
          <a:lstStyle>
            <a:lvl3pPr algn="ctr">
              <a:defRPr/>
            </a:lvl3pPr>
            <a:lvl4pPr algn="ctr">
              <a:defRPr/>
            </a:lvl4pPr>
          </a:lstStyle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19" name="Content Placeholder 17"/>
          <p:cNvSpPr>
            <a:spLocks noGrp="1"/>
          </p:cNvSpPr>
          <p:nvPr>
            <p:ph sz="quarter" idx="41" hasCustomPrompt="1"/>
          </p:nvPr>
        </p:nvSpPr>
        <p:spPr>
          <a:xfrm>
            <a:off x="2651639" y="2907724"/>
            <a:ext cx="1747461" cy="1550231"/>
          </a:xfrm>
        </p:spPr>
        <p:txBody>
          <a:bodyPr wrap="none">
            <a:noAutofit/>
          </a:bodyPr>
          <a:lstStyle>
            <a:lvl3pPr algn="ctr">
              <a:defRPr/>
            </a:lvl3pPr>
            <a:lvl4pPr algn="ctr">
              <a:defRPr/>
            </a:lvl4pPr>
          </a:lstStyle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20" name="Content Placeholder 17"/>
          <p:cNvSpPr>
            <a:spLocks noGrp="1"/>
          </p:cNvSpPr>
          <p:nvPr>
            <p:ph sz="quarter" idx="42" hasCustomPrompt="1"/>
          </p:nvPr>
        </p:nvSpPr>
        <p:spPr>
          <a:xfrm>
            <a:off x="4661926" y="2907724"/>
            <a:ext cx="1747461" cy="1550231"/>
          </a:xfrm>
        </p:spPr>
        <p:txBody>
          <a:bodyPr wrap="none">
            <a:noAutofit/>
          </a:bodyPr>
          <a:lstStyle>
            <a:lvl3pPr algn="ctr">
              <a:defRPr/>
            </a:lvl3pPr>
            <a:lvl4pPr algn="ctr">
              <a:defRPr/>
            </a:lvl4pPr>
          </a:lstStyle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21" name="Content Placeholder 17"/>
          <p:cNvSpPr>
            <a:spLocks noGrp="1"/>
          </p:cNvSpPr>
          <p:nvPr>
            <p:ph sz="quarter" idx="43" hasCustomPrompt="1"/>
          </p:nvPr>
        </p:nvSpPr>
        <p:spPr>
          <a:xfrm>
            <a:off x="6672214" y="2907724"/>
            <a:ext cx="1747461" cy="1550231"/>
          </a:xfrm>
        </p:spPr>
        <p:txBody>
          <a:bodyPr wrap="none">
            <a:noAutofit/>
          </a:bodyPr>
          <a:lstStyle>
            <a:lvl3pPr algn="ctr">
              <a:defRPr/>
            </a:lvl3pPr>
            <a:lvl4pPr algn="ctr">
              <a:defRPr/>
            </a:lvl4pPr>
          </a:lstStyle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33040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dirty="0" smtClean="0"/>
              <a:t>OFFICE  I  FACULTY  I  DEPARTMENT</a:t>
            </a:r>
            <a:endParaRPr lang="en-US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41554" y="2304698"/>
            <a:ext cx="2477399" cy="2407481"/>
          </a:xfrm>
        </p:spPr>
        <p:txBody>
          <a:bodyPr wrap="none" numCol="1">
            <a:normAutofit/>
          </a:bodyPr>
          <a:lstStyle>
            <a:lvl3pPr>
              <a:defRPr sz="1800"/>
            </a:lvl3pPr>
            <a:lvl4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1800" baseline="0"/>
            </a:lvl4pPr>
          </a:lstStyle>
          <a:p>
            <a:pPr lvl="2"/>
            <a:r>
              <a:rPr lang="en-AU" dirty="0" smtClean="0"/>
              <a:t>Third level</a:t>
            </a:r>
          </a:p>
          <a:p>
            <a:pPr marL="0" marR="0" lvl="3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br>
              <a:rPr lang="en-AU" dirty="0" smtClean="0"/>
            </a:b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r>
              <a:rPr lang="en-AU" dirty="0" smtClean="0"/>
              <a:t> san </a:t>
            </a:r>
            <a:br>
              <a:rPr lang="en-AU" dirty="0" smtClean="0"/>
            </a:br>
            <a:r>
              <a:rPr lang="en-AU" dirty="0" err="1" smtClean="0"/>
              <a:t>toro</a:t>
            </a:r>
            <a:r>
              <a:rPr lang="en-AU" dirty="0" smtClean="0"/>
              <a:t> velum anon san </a:t>
            </a:r>
            <a:br>
              <a:rPr lang="en-AU" dirty="0" smtClean="0"/>
            </a:br>
            <a:r>
              <a:rPr lang="en-AU" dirty="0" smtClean="0"/>
              <a:t>el ease </a:t>
            </a:r>
            <a:r>
              <a:rPr lang="en-AU" dirty="0" err="1" smtClean="0"/>
              <a:t>migliore</a:t>
            </a:r>
            <a:r>
              <a:rPr lang="en-AU" dirty="0" smtClean="0"/>
              <a:t> ute </a:t>
            </a:r>
            <a:br>
              <a:rPr lang="en-AU" dirty="0" smtClean="0"/>
            </a:b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br>
              <a:rPr lang="en-AU" dirty="0" smtClean="0"/>
            </a:br>
            <a:r>
              <a:rPr lang="en-AU" dirty="0" err="1" smtClean="0"/>
              <a:t>tutte</a:t>
            </a:r>
            <a:r>
              <a:rPr lang="en-AU" dirty="0" smtClean="0"/>
              <a:t> san </a:t>
            </a:r>
            <a:r>
              <a:rPr lang="en-AU" dirty="0" err="1" smtClean="0"/>
              <a:t>toro</a:t>
            </a:r>
            <a:r>
              <a:rPr lang="en-AU" dirty="0" smtClean="0"/>
              <a:t> velum </a:t>
            </a:r>
            <a:br>
              <a:rPr lang="en-AU" dirty="0" smtClean="0"/>
            </a:br>
            <a:r>
              <a:rPr lang="en-AU" dirty="0" smtClean="0"/>
              <a:t>anon san el ease </a:t>
            </a:r>
            <a:r>
              <a:rPr lang="en-AU" dirty="0" err="1" smtClean="0"/>
              <a:t>miglio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re ute </a:t>
            </a:r>
            <a:r>
              <a:rPr lang="en-AU" dirty="0" err="1" smtClean="0"/>
              <a:t>dolores</a:t>
            </a:r>
            <a:endParaRPr lang="en-AU" dirty="0" smtClean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3298864" y="2304698"/>
            <a:ext cx="2479448" cy="2407481"/>
          </a:xfrm>
        </p:spPr>
        <p:txBody>
          <a:bodyPr wrap="none">
            <a:normAutofit/>
          </a:bodyPr>
          <a:lstStyle>
            <a:lvl3pPr>
              <a:defRPr sz="1800"/>
            </a:lvl3pPr>
            <a:lvl4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1800"/>
            </a:lvl4pPr>
          </a:lstStyle>
          <a:p>
            <a:pPr lvl="2"/>
            <a:r>
              <a:rPr lang="en-AU" dirty="0" smtClean="0"/>
              <a:t>Third level</a:t>
            </a:r>
          </a:p>
          <a:p>
            <a:pPr marL="0" marR="0" lvl="3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br>
              <a:rPr lang="en-AU" dirty="0" smtClean="0"/>
            </a:b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r>
              <a:rPr lang="en-AU" dirty="0" smtClean="0"/>
              <a:t> san </a:t>
            </a:r>
            <a:br>
              <a:rPr lang="en-AU" dirty="0" smtClean="0"/>
            </a:br>
            <a:r>
              <a:rPr lang="en-AU" dirty="0" err="1" smtClean="0"/>
              <a:t>toro</a:t>
            </a:r>
            <a:r>
              <a:rPr lang="en-AU" dirty="0" smtClean="0"/>
              <a:t> velum anon san </a:t>
            </a:r>
            <a:br>
              <a:rPr lang="en-AU" dirty="0" smtClean="0"/>
            </a:br>
            <a:r>
              <a:rPr lang="en-AU" dirty="0" smtClean="0"/>
              <a:t>el ease </a:t>
            </a:r>
            <a:r>
              <a:rPr lang="en-AU" dirty="0" err="1" smtClean="0"/>
              <a:t>migliore</a:t>
            </a:r>
            <a:r>
              <a:rPr lang="en-AU" dirty="0" smtClean="0"/>
              <a:t> ute do</a:t>
            </a:r>
            <a:br>
              <a:rPr lang="en-AU" dirty="0" smtClean="0"/>
            </a:br>
            <a:r>
              <a:rPr lang="en-AU" dirty="0" err="1" smtClean="0"/>
              <a:t>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r>
              <a:rPr lang="en-AU" dirty="0" smtClean="0"/>
              <a:t> </a:t>
            </a:r>
            <a:br>
              <a:rPr lang="en-AU" dirty="0" smtClean="0"/>
            </a:br>
            <a:r>
              <a:rPr lang="en-AU" dirty="0" smtClean="0"/>
              <a:t>san </a:t>
            </a:r>
            <a:r>
              <a:rPr lang="en-AU" dirty="0" err="1" smtClean="0"/>
              <a:t>toro</a:t>
            </a:r>
            <a:r>
              <a:rPr lang="en-AU" dirty="0" smtClean="0"/>
              <a:t> velum anon </a:t>
            </a:r>
            <a:br>
              <a:rPr lang="en-AU" dirty="0" smtClean="0"/>
            </a:br>
            <a:r>
              <a:rPr lang="en-AU" dirty="0" smtClean="0"/>
              <a:t>san el ease </a:t>
            </a:r>
            <a:r>
              <a:rPr lang="en-AU" dirty="0" err="1" smtClean="0"/>
              <a:t>migliore</a:t>
            </a:r>
            <a:r>
              <a:rPr lang="en-AU" dirty="0" smtClean="0"/>
              <a:t> </a:t>
            </a:r>
            <a:br>
              <a:rPr lang="en-AU" dirty="0" smtClean="0"/>
            </a:br>
            <a:r>
              <a:rPr lang="en-AU" dirty="0" smtClean="0"/>
              <a:t>ute </a:t>
            </a:r>
            <a:r>
              <a:rPr lang="en-AU" dirty="0" err="1" smtClean="0"/>
              <a:t>dolores</a:t>
            </a:r>
            <a:endParaRPr lang="en-AU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6156176" y="2304698"/>
            <a:ext cx="2479448" cy="2407481"/>
          </a:xfrm>
        </p:spPr>
        <p:txBody>
          <a:bodyPr wrap="none">
            <a:normAutofit/>
          </a:bodyPr>
          <a:lstStyle>
            <a:lvl3pPr>
              <a:defRPr sz="1800"/>
            </a:lvl3pPr>
            <a:lvl4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1800"/>
            </a:lvl4pPr>
          </a:lstStyle>
          <a:p>
            <a:pPr lvl="2"/>
            <a:r>
              <a:rPr lang="en-AU" dirty="0" smtClean="0"/>
              <a:t>Third level</a:t>
            </a:r>
          </a:p>
          <a:p>
            <a:pPr marL="0" marR="0" lvl="3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br>
              <a:rPr lang="en-AU" dirty="0" smtClean="0"/>
            </a:b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r>
              <a:rPr lang="en-AU" dirty="0" smtClean="0"/>
              <a:t> san</a:t>
            </a:r>
            <a:br>
              <a:rPr lang="en-AU" dirty="0" smtClean="0"/>
            </a:br>
            <a:r>
              <a:rPr lang="en-AU" dirty="0" smtClean="0"/>
              <a:t> </a:t>
            </a:r>
            <a:r>
              <a:rPr lang="en-AU" dirty="0" err="1" smtClean="0"/>
              <a:t>toro</a:t>
            </a:r>
            <a:r>
              <a:rPr lang="en-AU" dirty="0" smtClean="0"/>
              <a:t> velum anon san </a:t>
            </a:r>
            <a:br>
              <a:rPr lang="en-AU" dirty="0" smtClean="0"/>
            </a:br>
            <a:r>
              <a:rPr lang="en-AU" dirty="0" smtClean="0"/>
              <a:t>el ease </a:t>
            </a:r>
            <a:r>
              <a:rPr lang="en-AU" dirty="0" err="1" smtClean="0"/>
              <a:t>migliore</a:t>
            </a:r>
            <a:r>
              <a:rPr lang="en-AU" dirty="0" smtClean="0"/>
              <a:t> ute </a:t>
            </a:r>
            <a:br>
              <a:rPr lang="en-AU" dirty="0" smtClean="0"/>
            </a:b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br>
              <a:rPr lang="en-AU" dirty="0" smtClean="0"/>
            </a:br>
            <a:r>
              <a:rPr lang="en-AU" dirty="0" err="1" smtClean="0"/>
              <a:t>tutte</a:t>
            </a:r>
            <a:r>
              <a:rPr lang="en-AU" dirty="0" smtClean="0"/>
              <a:t> san </a:t>
            </a:r>
            <a:r>
              <a:rPr lang="en-AU" dirty="0" err="1" smtClean="0"/>
              <a:t>toro</a:t>
            </a:r>
            <a:r>
              <a:rPr lang="en-AU" dirty="0" smtClean="0"/>
              <a:t> velum </a:t>
            </a:r>
            <a:br>
              <a:rPr lang="en-AU" dirty="0" smtClean="0"/>
            </a:br>
            <a:r>
              <a:rPr lang="en-AU" dirty="0" smtClean="0"/>
              <a:t>anon san el ease </a:t>
            </a:r>
            <a:r>
              <a:rPr lang="en-AU" dirty="0" err="1" smtClean="0"/>
              <a:t>migl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err="1" smtClean="0"/>
              <a:t>iore</a:t>
            </a:r>
            <a:r>
              <a:rPr lang="en-AU" dirty="0" smtClean="0"/>
              <a:t> ute </a:t>
            </a:r>
            <a:r>
              <a:rPr lang="en-AU" dirty="0" err="1" smtClean="0"/>
              <a:t>dolores</a:t>
            </a:r>
            <a:endParaRPr lang="en-AU" dirty="0" smtClean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60072" y="635001"/>
            <a:ext cx="6397928" cy="399143"/>
          </a:xfrm>
        </p:spPr>
        <p:txBody>
          <a:bodyPr wrap="none">
            <a:normAutofit/>
          </a:bodyPr>
          <a:lstStyle>
            <a:lvl1pPr>
              <a:defRPr sz="1800"/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224946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2625694" y="2266855"/>
            <a:ext cx="1873164" cy="2313787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4676712" y="2266855"/>
            <a:ext cx="1873164" cy="2313787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712970" y="2266855"/>
            <a:ext cx="1873164" cy="2313787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589436" y="2266855"/>
            <a:ext cx="1873164" cy="2313787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2625694" y="2893142"/>
            <a:ext cx="1873164" cy="703826"/>
          </a:xfrm>
          <a:prstGeom prst="rect">
            <a:avLst/>
          </a:prstGeom>
          <a:solidFill>
            <a:srgbClr val="A619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4676712" y="2893142"/>
            <a:ext cx="1873164" cy="703826"/>
          </a:xfrm>
          <a:prstGeom prst="rect">
            <a:avLst/>
          </a:prstGeom>
          <a:solidFill>
            <a:srgbClr val="A619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6712970" y="2901497"/>
            <a:ext cx="1873164" cy="703826"/>
          </a:xfrm>
          <a:prstGeom prst="rect">
            <a:avLst/>
          </a:prstGeom>
          <a:solidFill>
            <a:srgbClr val="A619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 userDrawn="1"/>
        </p:nvSpPr>
        <p:spPr>
          <a:xfrm>
            <a:off x="589436" y="2893142"/>
            <a:ext cx="1873164" cy="703826"/>
          </a:xfrm>
          <a:prstGeom prst="rect">
            <a:avLst/>
          </a:prstGeom>
          <a:solidFill>
            <a:srgbClr val="A619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4749867"/>
            <a:ext cx="2133600" cy="273844"/>
          </a:xfrm>
        </p:spPr>
        <p:txBody>
          <a:bodyPr/>
          <a:lstStyle/>
          <a:p>
            <a:fld id="{D263D112-7C89-384D-B4FC-664FC949D6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457200" y="4749867"/>
            <a:ext cx="2133600" cy="273844"/>
          </a:xfrm>
        </p:spPr>
        <p:txBody>
          <a:bodyPr/>
          <a:lstStyle/>
          <a:p>
            <a:r>
              <a:rPr lang="en-AU" dirty="0" smtClean="0"/>
              <a:t>OFFICE  I  FACULTY  I  DEPARTMENT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617605"/>
            <a:ext cx="6397928" cy="399143"/>
          </a:xfrm>
        </p:spPr>
        <p:txBody>
          <a:bodyPr wrap="none">
            <a:noAutofit/>
          </a:bodyPr>
          <a:lstStyle>
            <a:lvl1pPr>
              <a:defRPr sz="1800"/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  <p:sp>
        <p:nvSpPr>
          <p:cNvPr id="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926933" y="3619302"/>
            <a:ext cx="1196796" cy="87380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0" name="Content Placeholder 17"/>
          <p:cNvSpPr>
            <a:spLocks noGrp="1"/>
          </p:cNvSpPr>
          <p:nvPr>
            <p:ph sz="quarter" idx="40" hasCustomPrompt="1"/>
          </p:nvPr>
        </p:nvSpPr>
        <p:spPr>
          <a:xfrm>
            <a:off x="658749" y="2911658"/>
            <a:ext cx="1747461" cy="701694"/>
          </a:xfrm>
        </p:spPr>
        <p:txBody>
          <a:bodyPr wrap="none">
            <a:noAutofit/>
          </a:bodyPr>
          <a:lstStyle>
            <a:lvl3pPr algn="l">
              <a:defRPr>
                <a:solidFill>
                  <a:srgbClr val="FFFFFF"/>
                </a:solidFill>
              </a:defRPr>
            </a:lvl3pPr>
            <a:lvl4pPr algn="l">
              <a:defRPr>
                <a:solidFill>
                  <a:srgbClr val="FFFFFF"/>
                </a:solidFill>
              </a:defRPr>
            </a:lvl4pPr>
          </a:lstStyle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11" name="Content Placeholder 17"/>
          <p:cNvSpPr>
            <a:spLocks noGrp="1"/>
          </p:cNvSpPr>
          <p:nvPr>
            <p:ph sz="quarter" idx="41" hasCustomPrompt="1"/>
          </p:nvPr>
        </p:nvSpPr>
        <p:spPr>
          <a:xfrm>
            <a:off x="2698029" y="2911658"/>
            <a:ext cx="1747461" cy="685307"/>
          </a:xfrm>
        </p:spPr>
        <p:txBody>
          <a:bodyPr wrap="none">
            <a:noAutofit/>
          </a:bodyPr>
          <a:lstStyle>
            <a:lvl3pPr algn="l">
              <a:defRPr>
                <a:solidFill>
                  <a:srgbClr val="FFFFFF"/>
                </a:solidFill>
              </a:defRPr>
            </a:lvl3pPr>
            <a:lvl4pPr algn="l">
              <a:defRPr>
                <a:solidFill>
                  <a:srgbClr val="FFFFFF"/>
                </a:solidFill>
              </a:defRPr>
            </a:lvl4pPr>
          </a:lstStyle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12" name="Content Placeholder 17"/>
          <p:cNvSpPr>
            <a:spLocks noGrp="1"/>
          </p:cNvSpPr>
          <p:nvPr>
            <p:ph sz="quarter" idx="42" hasCustomPrompt="1"/>
          </p:nvPr>
        </p:nvSpPr>
        <p:spPr>
          <a:xfrm>
            <a:off x="4731516" y="2911658"/>
            <a:ext cx="1747461" cy="685307"/>
          </a:xfrm>
        </p:spPr>
        <p:txBody>
          <a:bodyPr wrap="none">
            <a:noAutofit/>
          </a:bodyPr>
          <a:lstStyle>
            <a:lvl3pPr algn="l">
              <a:defRPr>
                <a:solidFill>
                  <a:srgbClr val="FFFFFF"/>
                </a:solidFill>
              </a:defRPr>
            </a:lvl3pPr>
            <a:lvl4pPr algn="l">
              <a:defRPr>
                <a:solidFill>
                  <a:srgbClr val="FFFFFF"/>
                </a:solidFill>
              </a:defRPr>
            </a:lvl4pPr>
          </a:lstStyle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13" name="Content Placeholder 17"/>
          <p:cNvSpPr>
            <a:spLocks noGrp="1"/>
          </p:cNvSpPr>
          <p:nvPr>
            <p:ph sz="quarter" idx="43" hasCustomPrompt="1"/>
          </p:nvPr>
        </p:nvSpPr>
        <p:spPr>
          <a:xfrm>
            <a:off x="6764998" y="2911658"/>
            <a:ext cx="1747461" cy="685307"/>
          </a:xfrm>
        </p:spPr>
        <p:txBody>
          <a:bodyPr wrap="none">
            <a:noAutofit/>
          </a:bodyPr>
          <a:lstStyle>
            <a:lvl3pPr algn="l">
              <a:defRPr>
                <a:solidFill>
                  <a:srgbClr val="FFFFFF"/>
                </a:solidFill>
              </a:defRPr>
            </a:lvl3pPr>
            <a:lvl4pPr algn="l">
              <a:defRPr>
                <a:solidFill>
                  <a:srgbClr val="FFFFFF"/>
                </a:solidFill>
              </a:defRPr>
            </a:lvl4pPr>
          </a:lstStyle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21" name="Content Placeholder 17"/>
          <p:cNvSpPr>
            <a:spLocks noGrp="1"/>
          </p:cNvSpPr>
          <p:nvPr>
            <p:ph sz="quarter" idx="47" hasCustomPrompt="1"/>
          </p:nvPr>
        </p:nvSpPr>
        <p:spPr>
          <a:xfrm>
            <a:off x="658749" y="2361325"/>
            <a:ext cx="1747461" cy="475973"/>
          </a:xfrm>
        </p:spPr>
        <p:txBody>
          <a:bodyPr wrap="none">
            <a:noAutofit/>
          </a:bodyPr>
          <a:lstStyle>
            <a:lvl3pPr algn="l">
              <a:defRPr/>
            </a:lvl3pPr>
            <a:lvl4pPr algn="l">
              <a:defRPr b="1">
                <a:solidFill>
                  <a:srgbClr val="6D0020"/>
                </a:solidFill>
                <a:latin typeface="Arial"/>
                <a:cs typeface="Arial"/>
              </a:defRPr>
            </a:lvl4pPr>
          </a:lstStyle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22" name="Content Placeholder 17"/>
          <p:cNvSpPr>
            <a:spLocks noGrp="1"/>
          </p:cNvSpPr>
          <p:nvPr>
            <p:ph sz="quarter" idx="48" hasCustomPrompt="1"/>
          </p:nvPr>
        </p:nvSpPr>
        <p:spPr>
          <a:xfrm>
            <a:off x="2698029" y="2361325"/>
            <a:ext cx="1747461" cy="475973"/>
          </a:xfrm>
        </p:spPr>
        <p:txBody>
          <a:bodyPr wrap="none">
            <a:noAutofit/>
          </a:bodyPr>
          <a:lstStyle>
            <a:lvl3pPr algn="l">
              <a:defRPr/>
            </a:lvl3pPr>
            <a:lvl4pPr algn="l">
              <a:defRPr b="1">
                <a:solidFill>
                  <a:srgbClr val="6D0020"/>
                </a:solidFill>
                <a:latin typeface="Arial"/>
                <a:cs typeface="Arial"/>
              </a:defRPr>
            </a:lvl4pPr>
          </a:lstStyle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23" name="Content Placeholder 17"/>
          <p:cNvSpPr>
            <a:spLocks noGrp="1"/>
          </p:cNvSpPr>
          <p:nvPr>
            <p:ph sz="quarter" idx="49" hasCustomPrompt="1"/>
          </p:nvPr>
        </p:nvSpPr>
        <p:spPr>
          <a:xfrm>
            <a:off x="4731516" y="2361325"/>
            <a:ext cx="1747461" cy="475973"/>
          </a:xfrm>
        </p:spPr>
        <p:txBody>
          <a:bodyPr wrap="none">
            <a:noAutofit/>
          </a:bodyPr>
          <a:lstStyle>
            <a:lvl3pPr algn="l">
              <a:defRPr/>
            </a:lvl3pPr>
            <a:lvl4pPr algn="l">
              <a:defRPr b="1">
                <a:solidFill>
                  <a:srgbClr val="6D0020"/>
                </a:solidFill>
                <a:latin typeface="Arial"/>
                <a:cs typeface="Arial"/>
              </a:defRPr>
            </a:lvl4pPr>
          </a:lstStyle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24" name="Content Placeholder 17"/>
          <p:cNvSpPr>
            <a:spLocks noGrp="1"/>
          </p:cNvSpPr>
          <p:nvPr>
            <p:ph sz="quarter" idx="50" hasCustomPrompt="1"/>
          </p:nvPr>
        </p:nvSpPr>
        <p:spPr>
          <a:xfrm>
            <a:off x="6764998" y="2361325"/>
            <a:ext cx="1747461" cy="475973"/>
          </a:xfrm>
        </p:spPr>
        <p:txBody>
          <a:bodyPr wrap="none">
            <a:noAutofit/>
          </a:bodyPr>
          <a:lstStyle>
            <a:lvl3pPr algn="l">
              <a:defRPr/>
            </a:lvl3pPr>
            <a:lvl4pPr algn="l">
              <a:defRPr b="1">
                <a:solidFill>
                  <a:srgbClr val="6D0020"/>
                </a:solidFill>
                <a:latin typeface="Arial"/>
                <a:cs typeface="Arial"/>
              </a:defRPr>
            </a:lvl4pPr>
          </a:lstStyle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29" name="Picture Placeholder 15"/>
          <p:cNvSpPr>
            <a:spLocks noGrp="1"/>
          </p:cNvSpPr>
          <p:nvPr>
            <p:ph type="pic" sz="quarter" idx="51"/>
          </p:nvPr>
        </p:nvSpPr>
        <p:spPr>
          <a:xfrm>
            <a:off x="2915816" y="3619302"/>
            <a:ext cx="1196796" cy="87380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2" name="Picture Placeholder 15"/>
          <p:cNvSpPr>
            <a:spLocks noGrp="1"/>
          </p:cNvSpPr>
          <p:nvPr>
            <p:ph type="pic" sz="quarter" idx="52"/>
          </p:nvPr>
        </p:nvSpPr>
        <p:spPr>
          <a:xfrm>
            <a:off x="5009847" y="3619302"/>
            <a:ext cx="1196796" cy="87380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3" name="Picture Placeholder 15"/>
          <p:cNvSpPr>
            <a:spLocks noGrp="1"/>
          </p:cNvSpPr>
          <p:nvPr>
            <p:ph type="pic" sz="quarter" idx="53"/>
          </p:nvPr>
        </p:nvSpPr>
        <p:spPr>
          <a:xfrm>
            <a:off x="7045122" y="3619302"/>
            <a:ext cx="1196796" cy="87380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5" name="Content Placeholder 34"/>
          <p:cNvSpPr>
            <a:spLocks noGrp="1"/>
          </p:cNvSpPr>
          <p:nvPr>
            <p:ph sz="quarter" idx="54" hasCustomPrompt="1"/>
          </p:nvPr>
        </p:nvSpPr>
        <p:spPr>
          <a:xfrm>
            <a:off x="458239" y="1143464"/>
            <a:ext cx="8171077" cy="987043"/>
          </a:xfrm>
        </p:spPr>
        <p:txBody>
          <a:bodyPr wrap="none">
            <a:noAutofit/>
          </a:bodyPr>
          <a:lstStyle>
            <a:lvl4pPr>
              <a:defRPr baseline="0"/>
            </a:lvl4pPr>
          </a:lstStyle>
          <a:p>
            <a:pPr lvl="3"/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</a:t>
            </a:r>
            <a:r>
              <a:rPr lang="en-AU" dirty="0" err="1" smtClean="0"/>
              <a:t>nonne</a:t>
            </a:r>
            <a:r>
              <a:rPr lang="en-AU" dirty="0" smtClean="0"/>
              <a:t> </a:t>
            </a:r>
            <a:r>
              <a:rPr lang="en-AU" dirty="0" err="1" smtClean="0"/>
              <a:t>tutte</a:t>
            </a:r>
            <a:r>
              <a:rPr lang="en-AU" dirty="0" smtClean="0"/>
              <a:t> </a:t>
            </a:r>
            <a:r>
              <a:rPr lang="en-AU" dirty="0" err="1" smtClean="0"/>
              <a:t>sant</a:t>
            </a:r>
            <a:r>
              <a:rPr lang="en-AU" dirty="0" smtClean="0"/>
              <a:t> </a:t>
            </a:r>
            <a:r>
              <a:rPr lang="en-AU" dirty="0" err="1" smtClean="0"/>
              <a:t>toro</a:t>
            </a:r>
            <a:r>
              <a:rPr lang="en-AU" dirty="0" smtClean="0"/>
              <a:t> velum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</a:t>
            </a:r>
            <a:r>
              <a:rPr lang="en-AU" dirty="0" err="1" smtClean="0"/>
              <a:t>nonne</a:t>
            </a:r>
            <a:r>
              <a:rPr lang="en-AU" dirty="0" smtClean="0"/>
              <a:t> </a:t>
            </a:r>
            <a:br>
              <a:rPr lang="en-AU" dirty="0" smtClean="0"/>
            </a:br>
            <a:r>
              <a:rPr lang="en-AU" dirty="0" err="1" smtClean="0"/>
              <a:t>tutte</a:t>
            </a:r>
            <a:r>
              <a:rPr lang="en-AU" dirty="0" smtClean="0"/>
              <a:t> </a:t>
            </a:r>
            <a:r>
              <a:rPr lang="en-AU" dirty="0" err="1" smtClean="0"/>
              <a:t>sant</a:t>
            </a:r>
            <a:r>
              <a:rPr lang="en-AU" dirty="0" smtClean="0"/>
              <a:t> </a:t>
            </a:r>
            <a:r>
              <a:rPr lang="en-AU" dirty="0" err="1" smtClean="0"/>
              <a:t>toro</a:t>
            </a:r>
            <a:r>
              <a:rPr lang="en-AU" dirty="0" smtClean="0"/>
              <a:t> velum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</a:t>
            </a:r>
            <a:r>
              <a:rPr lang="en-AU" dirty="0" err="1" smtClean="0"/>
              <a:t>nonne</a:t>
            </a:r>
            <a:r>
              <a:rPr lang="en-AU" dirty="0" smtClean="0"/>
              <a:t> </a:t>
            </a:r>
            <a:r>
              <a:rPr lang="en-AU" dirty="0" err="1" smtClean="0"/>
              <a:t>tutte</a:t>
            </a:r>
            <a:r>
              <a:rPr lang="en-AU" dirty="0" smtClean="0"/>
              <a:t> </a:t>
            </a:r>
            <a:r>
              <a:rPr lang="en-AU" dirty="0" err="1" smtClean="0"/>
              <a:t>sant</a:t>
            </a:r>
            <a:r>
              <a:rPr lang="en-AU" dirty="0" smtClean="0"/>
              <a:t> </a:t>
            </a:r>
            <a:r>
              <a:rPr lang="en-AU" dirty="0" err="1" smtClean="0"/>
              <a:t>toro</a:t>
            </a:r>
            <a:r>
              <a:rPr lang="en-AU" dirty="0" smtClean="0"/>
              <a:t> velum velum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br>
              <a:rPr lang="en-AU" dirty="0" smtClean="0"/>
            </a:br>
            <a:r>
              <a:rPr lang="en-AU" dirty="0" smtClean="0"/>
              <a:t>velum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</a:t>
            </a:r>
            <a:r>
              <a:rPr lang="en-AU" dirty="0" err="1" smtClean="0"/>
              <a:t>nonne</a:t>
            </a:r>
            <a:r>
              <a:rPr lang="en-AU" dirty="0" smtClean="0"/>
              <a:t> </a:t>
            </a:r>
            <a:r>
              <a:rPr lang="en-AU" dirty="0" err="1" smtClean="0"/>
              <a:t>tutte</a:t>
            </a:r>
            <a:r>
              <a:rPr lang="en-AU" dirty="0" smtClean="0"/>
              <a:t> </a:t>
            </a:r>
            <a:r>
              <a:rPr lang="en-AU" dirty="0" err="1" smtClean="0"/>
              <a:t>sant</a:t>
            </a:r>
            <a:r>
              <a:rPr lang="en-AU" dirty="0" smtClean="0"/>
              <a:t> </a:t>
            </a:r>
            <a:r>
              <a:rPr lang="en-AU" dirty="0" err="1" smtClean="0"/>
              <a:t>toro</a:t>
            </a:r>
            <a:r>
              <a:rPr lang="en-AU" dirty="0" smtClean="0"/>
              <a:t> velum </a:t>
            </a:r>
            <a:r>
              <a:rPr lang="en-AU" dirty="0" err="1" smtClean="0"/>
              <a:t>dolor</a:t>
            </a:r>
            <a:r>
              <a:rPr lang="en-A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6172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dirty="0" smtClean="0"/>
              <a:t>OFFICE  I  FACULTY  I  DEPARTMENT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625694" y="2333694"/>
            <a:ext cx="1873164" cy="2313787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76712" y="2333694"/>
            <a:ext cx="1873164" cy="2313787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712970" y="2333694"/>
            <a:ext cx="1873164" cy="2313787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589436" y="2333694"/>
            <a:ext cx="1873164" cy="2313787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926933" y="2890234"/>
            <a:ext cx="1196796" cy="87380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4" name="Content Placeholder 17"/>
          <p:cNvSpPr>
            <a:spLocks noGrp="1"/>
          </p:cNvSpPr>
          <p:nvPr>
            <p:ph sz="quarter" idx="40" hasCustomPrompt="1"/>
          </p:nvPr>
        </p:nvSpPr>
        <p:spPr>
          <a:xfrm>
            <a:off x="658749" y="3862712"/>
            <a:ext cx="1747461" cy="841111"/>
          </a:xfrm>
        </p:spPr>
        <p:txBody>
          <a:bodyPr wrap="none">
            <a:noAutofit/>
          </a:bodyPr>
          <a:lstStyle>
            <a:lvl3pPr algn="l">
              <a:defRPr>
                <a:solidFill>
                  <a:srgbClr val="FFFFFF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</a:lstStyle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15" name="Content Placeholder 17"/>
          <p:cNvSpPr>
            <a:spLocks noGrp="1"/>
          </p:cNvSpPr>
          <p:nvPr>
            <p:ph sz="quarter" idx="41" hasCustomPrompt="1"/>
          </p:nvPr>
        </p:nvSpPr>
        <p:spPr>
          <a:xfrm>
            <a:off x="2698029" y="3862712"/>
            <a:ext cx="1747461" cy="841111"/>
          </a:xfrm>
        </p:spPr>
        <p:txBody>
          <a:bodyPr wrap="none">
            <a:noAutofit/>
          </a:bodyPr>
          <a:lstStyle>
            <a:lvl3pPr algn="l">
              <a:defRPr>
                <a:solidFill>
                  <a:srgbClr val="FFFFFF"/>
                </a:solidFill>
              </a:defRPr>
            </a:lvl3pPr>
            <a:lvl4pPr algn="l">
              <a:defRPr>
                <a:solidFill>
                  <a:srgbClr val="000000"/>
                </a:solidFill>
              </a:defRPr>
            </a:lvl4pPr>
          </a:lstStyle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16" name="Content Placeholder 17"/>
          <p:cNvSpPr>
            <a:spLocks noGrp="1"/>
          </p:cNvSpPr>
          <p:nvPr>
            <p:ph sz="quarter" idx="42" hasCustomPrompt="1"/>
          </p:nvPr>
        </p:nvSpPr>
        <p:spPr>
          <a:xfrm>
            <a:off x="4731516" y="3862712"/>
            <a:ext cx="1747461" cy="841111"/>
          </a:xfrm>
        </p:spPr>
        <p:txBody>
          <a:bodyPr wrap="none">
            <a:noAutofit/>
          </a:bodyPr>
          <a:lstStyle>
            <a:lvl3pPr algn="l">
              <a:defRPr>
                <a:solidFill>
                  <a:srgbClr val="FFFFFF"/>
                </a:solidFill>
              </a:defRPr>
            </a:lvl3pPr>
            <a:lvl4pPr algn="l">
              <a:defRPr>
                <a:solidFill>
                  <a:srgbClr val="000000"/>
                </a:solidFill>
              </a:defRPr>
            </a:lvl4pPr>
          </a:lstStyle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17" name="Content Placeholder 17"/>
          <p:cNvSpPr>
            <a:spLocks noGrp="1"/>
          </p:cNvSpPr>
          <p:nvPr>
            <p:ph sz="quarter" idx="43" hasCustomPrompt="1"/>
          </p:nvPr>
        </p:nvSpPr>
        <p:spPr>
          <a:xfrm>
            <a:off x="6764998" y="3862712"/>
            <a:ext cx="1747461" cy="841111"/>
          </a:xfrm>
        </p:spPr>
        <p:txBody>
          <a:bodyPr wrap="none">
            <a:noAutofit/>
          </a:bodyPr>
          <a:lstStyle>
            <a:lvl3pPr algn="l">
              <a:defRPr>
                <a:solidFill>
                  <a:srgbClr val="FFFFFF"/>
                </a:solidFill>
              </a:defRPr>
            </a:lvl3pPr>
            <a:lvl4pPr algn="l">
              <a:defRPr>
                <a:solidFill>
                  <a:srgbClr val="000000"/>
                </a:solidFill>
              </a:defRPr>
            </a:lvl4pPr>
          </a:lstStyle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47" hasCustomPrompt="1"/>
          </p:nvPr>
        </p:nvSpPr>
        <p:spPr>
          <a:xfrm>
            <a:off x="658749" y="2428164"/>
            <a:ext cx="1747461" cy="475973"/>
          </a:xfrm>
        </p:spPr>
        <p:txBody>
          <a:bodyPr wrap="none">
            <a:noAutofit/>
          </a:bodyPr>
          <a:lstStyle>
            <a:lvl3pPr algn="l">
              <a:defRPr/>
            </a:lvl3pPr>
            <a:lvl4pPr algn="l">
              <a:defRPr/>
            </a:lvl4pPr>
          </a:lstStyle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19" name="Content Placeholder 17"/>
          <p:cNvSpPr>
            <a:spLocks noGrp="1"/>
          </p:cNvSpPr>
          <p:nvPr>
            <p:ph sz="quarter" idx="48" hasCustomPrompt="1"/>
          </p:nvPr>
        </p:nvSpPr>
        <p:spPr>
          <a:xfrm>
            <a:off x="2698029" y="2428164"/>
            <a:ext cx="1747461" cy="475973"/>
          </a:xfrm>
        </p:spPr>
        <p:txBody>
          <a:bodyPr wrap="none">
            <a:noAutofit/>
          </a:bodyPr>
          <a:lstStyle>
            <a:lvl3pPr algn="l">
              <a:defRPr/>
            </a:lvl3pPr>
            <a:lvl4pPr algn="l">
              <a:defRPr/>
            </a:lvl4pPr>
          </a:lstStyle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20" name="Content Placeholder 17"/>
          <p:cNvSpPr>
            <a:spLocks noGrp="1"/>
          </p:cNvSpPr>
          <p:nvPr>
            <p:ph sz="quarter" idx="49" hasCustomPrompt="1"/>
          </p:nvPr>
        </p:nvSpPr>
        <p:spPr>
          <a:xfrm>
            <a:off x="4731516" y="2428164"/>
            <a:ext cx="1747461" cy="475973"/>
          </a:xfrm>
        </p:spPr>
        <p:txBody>
          <a:bodyPr wrap="none">
            <a:noAutofit/>
          </a:bodyPr>
          <a:lstStyle>
            <a:lvl3pPr algn="l">
              <a:defRPr/>
            </a:lvl3pPr>
            <a:lvl4pPr algn="l">
              <a:defRPr/>
            </a:lvl4pPr>
          </a:lstStyle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21" name="Content Placeholder 17"/>
          <p:cNvSpPr>
            <a:spLocks noGrp="1"/>
          </p:cNvSpPr>
          <p:nvPr>
            <p:ph sz="quarter" idx="50" hasCustomPrompt="1"/>
          </p:nvPr>
        </p:nvSpPr>
        <p:spPr>
          <a:xfrm>
            <a:off x="6764998" y="2428164"/>
            <a:ext cx="1747461" cy="475973"/>
          </a:xfrm>
        </p:spPr>
        <p:txBody>
          <a:bodyPr wrap="none">
            <a:noAutofit/>
          </a:bodyPr>
          <a:lstStyle>
            <a:lvl3pPr algn="l">
              <a:defRPr/>
            </a:lvl3pPr>
            <a:lvl4pPr algn="l">
              <a:defRPr/>
            </a:lvl4pPr>
          </a:lstStyle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22" name="Picture Placeholder 15"/>
          <p:cNvSpPr>
            <a:spLocks noGrp="1"/>
          </p:cNvSpPr>
          <p:nvPr>
            <p:ph type="pic" sz="quarter" idx="51"/>
          </p:nvPr>
        </p:nvSpPr>
        <p:spPr>
          <a:xfrm>
            <a:off x="2915816" y="2890234"/>
            <a:ext cx="1196796" cy="87380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3" name="Picture Placeholder 15"/>
          <p:cNvSpPr>
            <a:spLocks noGrp="1"/>
          </p:cNvSpPr>
          <p:nvPr>
            <p:ph type="pic" sz="quarter" idx="52"/>
          </p:nvPr>
        </p:nvSpPr>
        <p:spPr>
          <a:xfrm>
            <a:off x="5009847" y="2890234"/>
            <a:ext cx="1196796" cy="87380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4" name="Picture Placeholder 15"/>
          <p:cNvSpPr>
            <a:spLocks noGrp="1"/>
          </p:cNvSpPr>
          <p:nvPr>
            <p:ph type="pic" sz="quarter" idx="53"/>
          </p:nvPr>
        </p:nvSpPr>
        <p:spPr>
          <a:xfrm>
            <a:off x="7045122" y="2890234"/>
            <a:ext cx="1196796" cy="87380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5" name="Content Placeholder 34"/>
          <p:cNvSpPr>
            <a:spLocks noGrp="1"/>
          </p:cNvSpPr>
          <p:nvPr>
            <p:ph sz="quarter" idx="54" hasCustomPrompt="1"/>
          </p:nvPr>
        </p:nvSpPr>
        <p:spPr>
          <a:xfrm>
            <a:off x="458239" y="1143464"/>
            <a:ext cx="8171077" cy="1020462"/>
          </a:xfrm>
        </p:spPr>
        <p:txBody>
          <a:bodyPr wrap="none">
            <a:noAutofit/>
          </a:bodyPr>
          <a:lstStyle>
            <a:lvl4pPr>
              <a:defRPr baseline="0"/>
            </a:lvl4pPr>
          </a:lstStyle>
          <a:p>
            <a:pPr lvl="3"/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</a:t>
            </a:r>
            <a:r>
              <a:rPr lang="en-AU" dirty="0" err="1" smtClean="0"/>
              <a:t>nonne</a:t>
            </a:r>
            <a:r>
              <a:rPr lang="en-AU" dirty="0" smtClean="0"/>
              <a:t> </a:t>
            </a:r>
            <a:r>
              <a:rPr lang="en-AU" dirty="0" err="1" smtClean="0"/>
              <a:t>tutte</a:t>
            </a:r>
            <a:r>
              <a:rPr lang="en-AU" dirty="0" smtClean="0"/>
              <a:t> </a:t>
            </a:r>
            <a:r>
              <a:rPr lang="en-AU" dirty="0" err="1" smtClean="0"/>
              <a:t>sant</a:t>
            </a:r>
            <a:r>
              <a:rPr lang="en-AU" dirty="0" smtClean="0"/>
              <a:t> </a:t>
            </a:r>
            <a:r>
              <a:rPr lang="en-AU" dirty="0" err="1" smtClean="0"/>
              <a:t>toro</a:t>
            </a:r>
            <a:r>
              <a:rPr lang="en-AU" dirty="0" smtClean="0"/>
              <a:t> velum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</a:t>
            </a:r>
            <a:r>
              <a:rPr lang="en-AU" dirty="0" err="1" smtClean="0"/>
              <a:t>nonne</a:t>
            </a:r>
            <a:r>
              <a:rPr lang="en-AU" dirty="0" smtClean="0"/>
              <a:t> </a:t>
            </a:r>
            <a:br>
              <a:rPr lang="en-AU" dirty="0" smtClean="0"/>
            </a:br>
            <a:r>
              <a:rPr lang="en-AU" dirty="0" err="1" smtClean="0"/>
              <a:t>tutte</a:t>
            </a:r>
            <a:r>
              <a:rPr lang="en-AU" dirty="0" smtClean="0"/>
              <a:t> </a:t>
            </a:r>
            <a:r>
              <a:rPr lang="en-AU" dirty="0" err="1" smtClean="0"/>
              <a:t>sant</a:t>
            </a:r>
            <a:r>
              <a:rPr lang="en-AU" dirty="0" smtClean="0"/>
              <a:t> </a:t>
            </a:r>
            <a:r>
              <a:rPr lang="en-AU" dirty="0" err="1" smtClean="0"/>
              <a:t>toro</a:t>
            </a:r>
            <a:r>
              <a:rPr lang="en-AU" dirty="0" smtClean="0"/>
              <a:t> velum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</a:t>
            </a:r>
            <a:r>
              <a:rPr lang="en-AU" dirty="0" err="1" smtClean="0"/>
              <a:t>nonne</a:t>
            </a:r>
            <a:r>
              <a:rPr lang="en-AU" dirty="0" smtClean="0"/>
              <a:t> </a:t>
            </a:r>
            <a:r>
              <a:rPr lang="en-AU" dirty="0" err="1" smtClean="0"/>
              <a:t>tutte</a:t>
            </a:r>
            <a:r>
              <a:rPr lang="en-AU" dirty="0" smtClean="0"/>
              <a:t> </a:t>
            </a:r>
            <a:r>
              <a:rPr lang="en-AU" dirty="0" err="1" smtClean="0"/>
              <a:t>sant</a:t>
            </a:r>
            <a:r>
              <a:rPr lang="en-AU" dirty="0" smtClean="0"/>
              <a:t> </a:t>
            </a:r>
            <a:r>
              <a:rPr lang="en-AU" dirty="0" err="1" smtClean="0"/>
              <a:t>toro</a:t>
            </a:r>
            <a:r>
              <a:rPr lang="en-AU" dirty="0" smtClean="0"/>
              <a:t> velum velum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br>
              <a:rPr lang="en-AU" dirty="0" smtClean="0"/>
            </a:br>
            <a:r>
              <a:rPr lang="en-AU" dirty="0" smtClean="0"/>
              <a:t>velum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</a:t>
            </a:r>
            <a:r>
              <a:rPr lang="en-AU" dirty="0" err="1" smtClean="0"/>
              <a:t>nonne</a:t>
            </a:r>
            <a:r>
              <a:rPr lang="en-AU" dirty="0" smtClean="0"/>
              <a:t> </a:t>
            </a:r>
            <a:r>
              <a:rPr lang="en-AU" dirty="0" err="1" smtClean="0"/>
              <a:t>tutte</a:t>
            </a:r>
            <a:r>
              <a:rPr lang="en-AU" dirty="0" smtClean="0"/>
              <a:t> </a:t>
            </a:r>
            <a:r>
              <a:rPr lang="en-AU" dirty="0" err="1" smtClean="0"/>
              <a:t>sant</a:t>
            </a:r>
            <a:r>
              <a:rPr lang="en-AU" dirty="0" smtClean="0"/>
              <a:t> </a:t>
            </a:r>
            <a:r>
              <a:rPr lang="en-AU" dirty="0" err="1" smtClean="0"/>
              <a:t>toro</a:t>
            </a:r>
            <a:r>
              <a:rPr lang="en-AU" dirty="0" smtClean="0"/>
              <a:t> velum </a:t>
            </a:r>
            <a:r>
              <a:rPr lang="en-AU" dirty="0" err="1" smtClean="0"/>
              <a:t>dolor</a:t>
            </a:r>
            <a:r>
              <a:rPr lang="en-AU" dirty="0" smtClean="0"/>
              <a:t>.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617605"/>
            <a:ext cx="6397928" cy="399143"/>
          </a:xfrm>
        </p:spPr>
        <p:txBody>
          <a:bodyPr wrap="none">
            <a:noAutofit/>
          </a:bodyPr>
          <a:lstStyle>
            <a:lvl1pPr>
              <a:defRPr sz="1800"/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797618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dirty="0" smtClean="0"/>
              <a:t>OFFICE  I  FACULTY  I  DEPARTMENT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635001"/>
            <a:ext cx="6397928" cy="399143"/>
          </a:xfrm>
        </p:spPr>
        <p:txBody>
          <a:bodyPr wrap="none">
            <a:noAutofit/>
          </a:bodyPr>
          <a:lstStyle>
            <a:lvl1pPr>
              <a:defRPr sz="1800"/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765060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dirty="0" smtClean="0"/>
              <a:t>OFFICE  I  FACULTY  I  DEPARTMENT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459620" y="1227557"/>
            <a:ext cx="6380972" cy="3368040"/>
          </a:xfrm>
        </p:spPr>
        <p:txBody>
          <a:bodyPr>
            <a:noAutofit/>
          </a:bodyPr>
          <a:lstStyle>
            <a:lvl7pPr>
              <a:buNone/>
              <a:defRPr/>
            </a:lvl7pPr>
            <a:lvl8pPr>
              <a:buNone/>
              <a:defRPr/>
            </a:lvl8pPr>
          </a:lstStyle>
          <a:p>
            <a:r>
              <a:rPr lang="en-US" b="1" dirty="0">
                <a:solidFill>
                  <a:srgbClr val="6D0020"/>
                </a:solidFill>
              </a:rPr>
              <a:t>HEADER </a:t>
            </a:r>
            <a:r>
              <a:rPr lang="en-US" b="1" dirty="0" smtClean="0">
                <a:solidFill>
                  <a:srgbClr val="6D0020"/>
                </a:solidFill>
              </a:rPr>
              <a:t>INFO</a:t>
            </a:r>
            <a:endParaRPr lang="en-US" b="1" dirty="0">
              <a:solidFill>
                <a:srgbClr val="6D0020"/>
              </a:solidFill>
            </a:endParaRPr>
          </a:p>
          <a:p>
            <a:r>
              <a:rPr lang="en-US" dirty="0" err="1">
                <a:latin typeface="Georgia"/>
                <a:cs typeface="Georgia"/>
              </a:rPr>
              <a:t>Consectetur</a:t>
            </a:r>
            <a:r>
              <a:rPr lang="en-US" dirty="0">
                <a:latin typeface="Georgia"/>
                <a:cs typeface="Georgia"/>
              </a:rPr>
              <a:t>  met </a:t>
            </a:r>
            <a:r>
              <a:rPr lang="en-US" dirty="0" err="1">
                <a:latin typeface="Georgia"/>
                <a:cs typeface="Georgia"/>
              </a:rPr>
              <a:t>adipiscing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elit</a:t>
            </a:r>
            <a:r>
              <a:rPr lang="en-US" dirty="0">
                <a:latin typeface="Georgia"/>
                <a:cs typeface="Georgia"/>
              </a:rPr>
              <a:t>. </a:t>
            </a:r>
            <a:r>
              <a:rPr lang="en-US" dirty="0" err="1">
                <a:latin typeface="Georgia"/>
                <a:cs typeface="Georgia"/>
              </a:rPr>
              <a:t>Aenean</a:t>
            </a:r>
            <a:r>
              <a:rPr lang="en-US" dirty="0">
                <a:latin typeface="Georgia"/>
                <a:cs typeface="Georgia"/>
              </a:rPr>
              <a:t> ac </a:t>
            </a:r>
            <a:r>
              <a:rPr lang="en-US" dirty="0" err="1">
                <a:latin typeface="Georgia"/>
                <a:cs typeface="Georgia"/>
              </a:rPr>
              <a:t>elit</a:t>
            </a:r>
            <a:r>
              <a:rPr lang="en-US" dirty="0">
                <a:latin typeface="Georgia"/>
                <a:cs typeface="Georgia"/>
              </a:rPr>
              <a:t> a </a:t>
            </a:r>
            <a:r>
              <a:rPr lang="en-US" dirty="0" err="1">
                <a:latin typeface="Georgia"/>
                <a:cs typeface="Georgia"/>
              </a:rPr>
              <a:t>felis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 smtClean="0">
                <a:latin typeface="Georgia"/>
                <a:cs typeface="Georgia"/>
              </a:rPr>
              <a:t>pharetra</a:t>
            </a:r>
            <a:r>
              <a:rPr lang="en-US" dirty="0" smtClean="0">
                <a:latin typeface="Georgia"/>
                <a:cs typeface="Georgia"/>
              </a:rPr>
              <a:t> </a:t>
            </a:r>
            <a:r>
              <a:rPr lang="en-US" dirty="0">
                <a:latin typeface="Georgia"/>
                <a:cs typeface="Georgia"/>
              </a:rPr>
              <a:t/>
            </a:r>
            <a:br>
              <a:rPr lang="en-US" dirty="0">
                <a:latin typeface="Georgia"/>
                <a:cs typeface="Georgia"/>
              </a:rPr>
            </a:br>
            <a:r>
              <a:rPr lang="en-US" dirty="0" err="1">
                <a:latin typeface="Georgia"/>
                <a:cs typeface="Georgia"/>
              </a:rPr>
              <a:t>vel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Fringilla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 smtClean="0">
                <a:latin typeface="Georgia"/>
                <a:cs typeface="Georgia"/>
              </a:rPr>
              <a:t>elit</a:t>
            </a:r>
            <a:r>
              <a:rPr lang="en-US" dirty="0" smtClean="0">
                <a:latin typeface="Georgia"/>
                <a:cs typeface="Georgia"/>
              </a:rPr>
              <a:t> </a:t>
            </a:r>
            <a:r>
              <a:rPr lang="en-US" dirty="0" err="1" smtClean="0">
                <a:latin typeface="Georgia"/>
                <a:cs typeface="Georgia"/>
              </a:rPr>
              <a:t>Duis</a:t>
            </a:r>
            <a:r>
              <a:rPr lang="en-US" dirty="0" smtClean="0">
                <a:latin typeface="Georgia"/>
                <a:cs typeface="Georgia"/>
              </a:rPr>
              <a:t> </a:t>
            </a:r>
            <a:r>
              <a:rPr lang="en-US" dirty="0">
                <a:latin typeface="Georgia"/>
                <a:cs typeface="Georgia"/>
              </a:rPr>
              <a:t>dui </a:t>
            </a:r>
            <a:r>
              <a:rPr lang="en-US" dirty="0" err="1">
                <a:latin typeface="Georgia"/>
                <a:cs typeface="Georgia"/>
              </a:rPr>
              <a:t>arcu</a:t>
            </a:r>
            <a:r>
              <a:rPr lang="en-US" dirty="0">
                <a:latin typeface="Georgia"/>
                <a:cs typeface="Georgia"/>
              </a:rPr>
              <a:t>, </a:t>
            </a:r>
            <a:r>
              <a:rPr lang="en-US" dirty="0" err="1">
                <a:latin typeface="Georgia"/>
                <a:cs typeface="Georgia"/>
              </a:rPr>
              <a:t>amet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scelerisque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nec</a:t>
            </a:r>
            <a:r>
              <a:rPr lang="en-US" dirty="0">
                <a:latin typeface="Georgia"/>
                <a:cs typeface="Georgia"/>
              </a:rPr>
              <a:t> dictum </a:t>
            </a:r>
            <a:br>
              <a:rPr lang="en-US" dirty="0">
                <a:latin typeface="Georgia"/>
                <a:cs typeface="Georgia"/>
              </a:rPr>
            </a:br>
            <a:r>
              <a:rPr lang="en-US" dirty="0">
                <a:latin typeface="Georgia"/>
                <a:cs typeface="Georgia"/>
              </a:rPr>
              <a:t>ac </a:t>
            </a:r>
            <a:r>
              <a:rPr lang="en-US" dirty="0" err="1">
                <a:latin typeface="Georgia"/>
                <a:cs typeface="Georgia"/>
              </a:rPr>
              <a:t>conse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eu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 smtClean="0">
                <a:latin typeface="Georgia"/>
                <a:cs typeface="Georgia"/>
              </a:rPr>
              <a:t>elit</a:t>
            </a:r>
            <a:r>
              <a:rPr lang="en-US" dirty="0" smtClean="0">
                <a:latin typeface="Georgia"/>
                <a:cs typeface="Georgia"/>
              </a:rPr>
              <a:t> </a:t>
            </a:r>
            <a:r>
              <a:rPr lang="en-US" dirty="0" err="1" smtClean="0">
                <a:latin typeface="Georgia"/>
                <a:cs typeface="Georgia"/>
              </a:rPr>
              <a:t>Donec</a:t>
            </a:r>
            <a:r>
              <a:rPr lang="en-US" dirty="0" smtClean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tincid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unt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enim</a:t>
            </a:r>
            <a:r>
              <a:rPr lang="en-US" dirty="0">
                <a:latin typeface="Georgia"/>
                <a:cs typeface="Georgia"/>
              </a:rPr>
              <a:t> sit </a:t>
            </a:r>
            <a:r>
              <a:rPr lang="en-US" dirty="0" err="1">
                <a:latin typeface="Georgia"/>
                <a:cs typeface="Georgia"/>
              </a:rPr>
              <a:t>amet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 smtClean="0">
                <a:latin typeface="Georgia"/>
                <a:cs typeface="Georgia"/>
              </a:rPr>
              <a:t>consequat</a:t>
            </a:r>
            <a:r>
              <a:rPr lang="en-US" dirty="0" smtClean="0">
                <a:latin typeface="Georgia"/>
                <a:cs typeface="Georgia"/>
              </a:rPr>
              <a:t>.</a:t>
            </a:r>
          </a:p>
          <a:p>
            <a:pPr>
              <a:buFont typeface="Arial"/>
              <a:buChar char="•"/>
            </a:pPr>
            <a:endParaRPr lang="en-US" dirty="0">
              <a:latin typeface="Georgia"/>
              <a:cs typeface="Georgia"/>
            </a:endParaRPr>
          </a:p>
          <a:p>
            <a:pPr>
              <a:buFont typeface="Arial"/>
              <a:buChar char="•"/>
            </a:pPr>
            <a:r>
              <a:rPr lang="en-US" dirty="0" err="1" smtClean="0">
                <a:latin typeface="Georgia"/>
                <a:cs typeface="Georgia"/>
              </a:rPr>
              <a:t>Lorum</a:t>
            </a:r>
            <a:r>
              <a:rPr lang="en-US" dirty="0" smtClean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ipsum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dolore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melior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nonne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tutte</a:t>
            </a:r>
            <a:r>
              <a:rPr lang="en-US" dirty="0">
                <a:latin typeface="Georgia"/>
                <a:cs typeface="Georgia"/>
              </a:rPr>
              <a:t> san </a:t>
            </a:r>
            <a:r>
              <a:rPr lang="en-US" dirty="0" err="1">
                <a:latin typeface="Georgia"/>
                <a:cs typeface="Georgia"/>
              </a:rPr>
              <a:t>toro</a:t>
            </a:r>
            <a:r>
              <a:rPr lang="en-US" dirty="0">
                <a:latin typeface="Georgia"/>
                <a:cs typeface="Georgia"/>
              </a:rPr>
              <a:t> velum</a:t>
            </a:r>
          </a:p>
          <a:p>
            <a:pPr marL="457200" lvl="7" indent="0"/>
            <a:r>
              <a:rPr lang="en-US" dirty="0" err="1" smtClean="0">
                <a:latin typeface="Georgia"/>
                <a:cs typeface="Georgia"/>
              </a:rPr>
              <a:t>Lorum</a:t>
            </a:r>
            <a:r>
              <a:rPr lang="en-US" dirty="0" smtClean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ipsum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dolore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melior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nonne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tutte</a:t>
            </a:r>
            <a:r>
              <a:rPr lang="en-US" dirty="0">
                <a:latin typeface="Georgia"/>
                <a:cs typeface="Georgia"/>
              </a:rPr>
              <a:t> san </a:t>
            </a:r>
            <a:r>
              <a:rPr lang="en-US" dirty="0" err="1" smtClean="0">
                <a:latin typeface="Georgia"/>
                <a:cs typeface="Georgia"/>
              </a:rPr>
              <a:t>toro</a:t>
            </a:r>
            <a:endParaRPr lang="en-US" dirty="0" smtClean="0">
              <a:latin typeface="Georgia"/>
              <a:cs typeface="Georgia"/>
            </a:endParaRPr>
          </a:p>
          <a:p>
            <a:pPr marL="457200" lvl="7" indent="0"/>
            <a:endParaRPr lang="en-US" dirty="0">
              <a:latin typeface="Georgia"/>
              <a:cs typeface="Georgia"/>
            </a:endParaRPr>
          </a:p>
          <a:p>
            <a:pPr>
              <a:buFont typeface="Arial"/>
              <a:buChar char="•"/>
            </a:pPr>
            <a:r>
              <a:rPr lang="en-US" dirty="0" err="1" smtClean="0">
                <a:latin typeface="Georgia"/>
                <a:cs typeface="Georgia"/>
              </a:rPr>
              <a:t>Lorum</a:t>
            </a:r>
            <a:r>
              <a:rPr lang="en-US" dirty="0" smtClean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ipsum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dolore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melior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nonne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tutte</a:t>
            </a:r>
            <a:r>
              <a:rPr lang="en-US" dirty="0">
                <a:latin typeface="Georgia"/>
                <a:cs typeface="Georgia"/>
              </a:rPr>
              <a:t> san </a:t>
            </a:r>
            <a:r>
              <a:rPr lang="en-US" dirty="0" err="1">
                <a:latin typeface="Georgia"/>
                <a:cs typeface="Georgia"/>
              </a:rPr>
              <a:t>toro</a:t>
            </a:r>
            <a:r>
              <a:rPr lang="en-US" dirty="0">
                <a:latin typeface="Georgia"/>
                <a:cs typeface="Georgia"/>
              </a:rPr>
              <a:t> velum</a:t>
            </a:r>
          </a:p>
          <a:p>
            <a:pPr marL="457200" lvl="6" indent="0"/>
            <a:r>
              <a:rPr lang="en-US" dirty="0" err="1" smtClean="0">
                <a:latin typeface="Georgia"/>
                <a:cs typeface="Georgia"/>
              </a:rPr>
              <a:t>Lorum</a:t>
            </a:r>
            <a:r>
              <a:rPr lang="en-US" dirty="0" smtClean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ipsum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dolore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melior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nonne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tutte</a:t>
            </a:r>
            <a:r>
              <a:rPr lang="en-US" dirty="0">
                <a:latin typeface="Georgia"/>
                <a:cs typeface="Georgia"/>
              </a:rPr>
              <a:t> san </a:t>
            </a:r>
            <a:r>
              <a:rPr lang="en-US" dirty="0" err="1" smtClean="0">
                <a:latin typeface="Georgia"/>
                <a:cs typeface="Georgia"/>
              </a:rPr>
              <a:t>toro</a:t>
            </a:r>
            <a:endParaRPr lang="en-US" dirty="0">
              <a:latin typeface="Georgia"/>
              <a:cs typeface="Georgia"/>
            </a:endParaRPr>
          </a:p>
          <a:p>
            <a:endParaRPr lang="en-US" dirty="0">
              <a:latin typeface="Georgia"/>
              <a:cs typeface="Georgia"/>
            </a:endParaRPr>
          </a:p>
          <a:p>
            <a:endParaRPr lang="en-US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635001"/>
            <a:ext cx="6397928" cy="399143"/>
          </a:xfrm>
        </p:spPr>
        <p:txBody>
          <a:bodyPr wrap="none">
            <a:noAutofit/>
          </a:bodyPr>
          <a:lstStyle>
            <a:lvl1pPr>
              <a:defRPr sz="1800"/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5345474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dirty="0" smtClean="0"/>
              <a:t>OFFICE  I  FACULTY  I  DEPARTMENT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635001"/>
            <a:ext cx="6397928" cy="399143"/>
          </a:xfrm>
        </p:spPr>
        <p:txBody>
          <a:bodyPr wrap="none">
            <a:normAutofit/>
          </a:bodyPr>
          <a:lstStyle>
            <a:lvl1pPr>
              <a:defRPr sz="1800"/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30" hasCustomPrompt="1"/>
          </p:nvPr>
        </p:nvSpPr>
        <p:spPr>
          <a:xfrm>
            <a:off x="586694" y="1303369"/>
            <a:ext cx="1548116" cy="3840131"/>
          </a:xfrm>
        </p:spPr>
        <p:txBody>
          <a:bodyPr wrap="none">
            <a:noAutofit/>
          </a:bodyPr>
          <a:lstStyle>
            <a:lvl3pPr>
              <a:lnSpc>
                <a:spcPct val="100000"/>
              </a:lnSpc>
              <a:spcAft>
                <a:spcPts val="0"/>
              </a:spcAft>
              <a:defRPr sz="1200"/>
            </a:lvl3pPr>
          </a:lstStyle>
          <a:p>
            <a:pPr lvl="2"/>
            <a:r>
              <a:rPr lang="en-AU" dirty="0" smtClean="0"/>
              <a:t>Area</a:t>
            </a:r>
          </a:p>
          <a:p>
            <a:pPr lvl="2"/>
            <a:endParaRPr lang="en-AU" dirty="0" smtClean="0"/>
          </a:p>
          <a:p>
            <a:pPr lvl="2"/>
            <a:r>
              <a:rPr lang="en-AU" dirty="0" err="1" smtClean="0"/>
              <a:t>mARKETING</a:t>
            </a:r>
            <a:endParaRPr lang="en-AU" dirty="0" smtClean="0"/>
          </a:p>
          <a:p>
            <a:pPr lvl="2"/>
            <a:endParaRPr lang="en-AU" dirty="0" smtClean="0"/>
          </a:p>
          <a:p>
            <a:pPr lvl="2"/>
            <a:r>
              <a:rPr lang="en-AU" dirty="0" smtClean="0"/>
              <a:t>PROMOTIONS</a:t>
            </a:r>
          </a:p>
          <a:p>
            <a:pPr lvl="2"/>
            <a:endParaRPr lang="en-AU" dirty="0" smtClean="0"/>
          </a:p>
          <a:p>
            <a:pPr lvl="2"/>
            <a:r>
              <a:rPr lang="en-AU" dirty="0" smtClean="0"/>
              <a:t>DISTRIBUTION</a:t>
            </a:r>
          </a:p>
          <a:p>
            <a:pPr lvl="2"/>
            <a:endParaRPr lang="en-AU" dirty="0" smtClean="0"/>
          </a:p>
          <a:p>
            <a:pPr lvl="2"/>
            <a:r>
              <a:rPr lang="en-AU" dirty="0" smtClean="0"/>
              <a:t>MARKET </a:t>
            </a:r>
            <a:br>
              <a:rPr lang="en-AU" dirty="0" smtClean="0"/>
            </a:br>
            <a:r>
              <a:rPr lang="en-AU" dirty="0" smtClean="0"/>
              <a:t>RESEARCH</a:t>
            </a:r>
          </a:p>
          <a:p>
            <a:pPr lvl="2"/>
            <a:endParaRPr lang="en-AU" dirty="0" smtClean="0"/>
          </a:p>
          <a:p>
            <a:pPr lvl="2"/>
            <a:r>
              <a:rPr lang="en-AU" dirty="0" smtClean="0"/>
              <a:t>FINANCIAL </a:t>
            </a:r>
            <a:br>
              <a:rPr lang="en-AU" dirty="0" smtClean="0"/>
            </a:br>
            <a:r>
              <a:rPr lang="en-AU" dirty="0" smtClean="0"/>
              <a:t>REVIEW</a:t>
            </a:r>
          </a:p>
          <a:p>
            <a:pPr lvl="2"/>
            <a:endParaRPr lang="en-AU" dirty="0" smtClean="0"/>
          </a:p>
          <a:p>
            <a:pPr lvl="2"/>
            <a:r>
              <a:rPr lang="en-AU" dirty="0" smtClean="0"/>
              <a:t>SALES </a:t>
            </a:r>
            <a:br>
              <a:rPr lang="en-AU" dirty="0" smtClean="0"/>
            </a:br>
            <a:r>
              <a:rPr lang="en-AU" dirty="0" smtClean="0"/>
              <a:t>STRATEGY</a:t>
            </a:r>
          </a:p>
          <a:p>
            <a:pPr lvl="2"/>
            <a:endParaRPr lang="en-AU" dirty="0" smtClean="0"/>
          </a:p>
          <a:p>
            <a:pPr lvl="2"/>
            <a:r>
              <a:rPr lang="en-AU" dirty="0" smtClean="0"/>
              <a:t>TRAINING</a:t>
            </a:r>
          </a:p>
        </p:txBody>
      </p:sp>
    </p:spTree>
    <p:extLst>
      <p:ext uri="{BB962C8B-B14F-4D97-AF65-F5344CB8AC3E}">
        <p14:creationId xmlns:p14="http://schemas.microsoft.com/office/powerpoint/2010/main" val="9994598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8"/>
          <p:cNvSpPr>
            <a:spLocks noGrp="1"/>
          </p:cNvSpPr>
          <p:nvPr>
            <p:ph sz="quarter" idx="32" hasCustomPrompt="1"/>
          </p:nvPr>
        </p:nvSpPr>
        <p:spPr>
          <a:xfrm>
            <a:off x="484188" y="3057805"/>
            <a:ext cx="1765526" cy="1096324"/>
          </a:xfrm>
        </p:spPr>
        <p:txBody>
          <a:bodyPr wrap="none">
            <a:noAutofit/>
          </a:bodyPr>
          <a:lstStyle>
            <a:lvl4pPr>
              <a:defRPr baseline="0"/>
            </a:lvl4pPr>
          </a:lstStyle>
          <a:p>
            <a:pPr lvl="2"/>
            <a:r>
              <a:rPr lang="en-AU" dirty="0" smtClean="0"/>
              <a:t>Third </a:t>
            </a:r>
          </a:p>
          <a:p>
            <a:pPr lvl="3"/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br>
              <a:rPr lang="en-AU" dirty="0" smtClean="0"/>
            </a:b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endParaRPr lang="en-AU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dirty="0" smtClean="0"/>
              <a:t>OFFICE  I  FACULTY  I  DEPARTMENT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635001"/>
            <a:ext cx="6397928" cy="399143"/>
          </a:xfrm>
        </p:spPr>
        <p:txBody>
          <a:bodyPr wrap="none">
            <a:noAutofit/>
          </a:bodyPr>
          <a:lstStyle>
            <a:lvl1pPr>
              <a:defRPr sz="1800"/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30"/>
          </p:nvPr>
        </p:nvSpPr>
        <p:spPr>
          <a:xfrm>
            <a:off x="2406304" y="1635506"/>
            <a:ext cx="3979985" cy="251605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31" hasCustomPrompt="1"/>
          </p:nvPr>
        </p:nvSpPr>
        <p:spPr>
          <a:xfrm>
            <a:off x="889002" y="1636827"/>
            <a:ext cx="1390952" cy="1111945"/>
          </a:xfrm>
        </p:spPr>
        <p:txBody>
          <a:bodyPr wrap="none">
            <a:noAutofit/>
          </a:bodyPr>
          <a:lstStyle>
            <a:lvl4pPr>
              <a:defRPr baseline="0"/>
            </a:lvl4pPr>
          </a:lstStyle>
          <a:p>
            <a:pPr lvl="2"/>
            <a:r>
              <a:rPr lang="en-AU" dirty="0" smtClean="0"/>
              <a:t>Third</a:t>
            </a:r>
          </a:p>
          <a:p>
            <a:pPr lvl="3"/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br>
              <a:rPr lang="en-AU" dirty="0" smtClean="0"/>
            </a:br>
            <a:r>
              <a:rPr lang="en-AU" dirty="0" err="1" smtClean="0"/>
              <a:t>tutte</a:t>
            </a:r>
            <a:r>
              <a:rPr lang="en-AU" dirty="0" smtClean="0"/>
              <a:t> sane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33"/>
          </p:nvPr>
        </p:nvSpPr>
        <p:spPr>
          <a:xfrm>
            <a:off x="428628" y="1637111"/>
            <a:ext cx="466725" cy="350044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15" name="Content Placeholder 8"/>
          <p:cNvSpPr>
            <a:spLocks noGrp="1"/>
          </p:cNvSpPr>
          <p:nvPr>
            <p:ph sz="quarter" idx="35" hasCustomPrompt="1"/>
          </p:nvPr>
        </p:nvSpPr>
        <p:spPr>
          <a:xfrm>
            <a:off x="7103601" y="1636826"/>
            <a:ext cx="1390952" cy="1120299"/>
          </a:xfrm>
        </p:spPr>
        <p:txBody>
          <a:bodyPr wrap="none">
            <a:noAutofit/>
          </a:bodyPr>
          <a:lstStyle>
            <a:lvl4pPr>
              <a:defRPr baseline="0"/>
            </a:lvl4pPr>
          </a:lstStyle>
          <a:p>
            <a:pPr lvl="2"/>
            <a:r>
              <a:rPr lang="en-AU" dirty="0" smtClean="0"/>
              <a:t>Third </a:t>
            </a:r>
          </a:p>
          <a:p>
            <a:pPr lvl="3"/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meli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or non</a:t>
            </a:r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36"/>
          </p:nvPr>
        </p:nvSpPr>
        <p:spPr>
          <a:xfrm>
            <a:off x="6643227" y="1637111"/>
            <a:ext cx="466725" cy="350044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17" name="Content Placeholder 8"/>
          <p:cNvSpPr>
            <a:spLocks noGrp="1"/>
          </p:cNvSpPr>
          <p:nvPr>
            <p:ph sz="quarter" idx="37" hasCustomPrompt="1"/>
          </p:nvPr>
        </p:nvSpPr>
        <p:spPr>
          <a:xfrm>
            <a:off x="6630944" y="3057805"/>
            <a:ext cx="1765526" cy="1027753"/>
          </a:xfrm>
        </p:spPr>
        <p:txBody>
          <a:bodyPr wrap="none">
            <a:noAutofit/>
          </a:bodyPr>
          <a:lstStyle>
            <a:lvl4pPr>
              <a:defRPr baseline="0"/>
            </a:lvl4pPr>
          </a:lstStyle>
          <a:p>
            <a:pPr lvl="2"/>
            <a:r>
              <a:rPr lang="en-AU" dirty="0" smtClean="0"/>
              <a:t>Third</a:t>
            </a:r>
          </a:p>
          <a:p>
            <a:pPr lvl="3"/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br>
              <a:rPr lang="en-AU" dirty="0" smtClean="0"/>
            </a:b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699158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dirty="0" smtClean="0"/>
              <a:t>OFFICE  I  FACULTY  I  DEPARTMENT</a:t>
            </a:r>
            <a:endParaRPr lang="en-US" dirty="0"/>
          </a:p>
        </p:txBody>
      </p:sp>
      <p:sp>
        <p:nvSpPr>
          <p:cNvPr id="5" name="Content Placeholder 8"/>
          <p:cNvSpPr>
            <a:spLocks noGrp="1"/>
          </p:cNvSpPr>
          <p:nvPr>
            <p:ph sz="quarter" idx="32" hasCustomPrompt="1"/>
          </p:nvPr>
        </p:nvSpPr>
        <p:spPr>
          <a:xfrm>
            <a:off x="484188" y="1710698"/>
            <a:ext cx="3610050" cy="1322141"/>
          </a:xfrm>
        </p:spPr>
        <p:txBody>
          <a:bodyPr wrap="none">
            <a:noAutofit/>
          </a:bodyPr>
          <a:lstStyle>
            <a:lvl4pPr>
              <a:defRPr baseline="0"/>
            </a:lvl4pPr>
          </a:lstStyle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br>
              <a:rPr lang="en-AU" dirty="0" smtClean="0"/>
            </a:br>
            <a:r>
              <a:rPr lang="en-AU" dirty="0" smtClean="0"/>
              <a:t>non </a:t>
            </a:r>
            <a:r>
              <a:rPr lang="en-AU" dirty="0" err="1" smtClean="0"/>
              <a:t>tutte</a:t>
            </a:r>
            <a:r>
              <a:rPr lang="en-AU" dirty="0" smtClean="0"/>
              <a:t> san </a:t>
            </a:r>
            <a:r>
              <a:rPr lang="en-AU" dirty="0" err="1" smtClean="0"/>
              <a:t>toro</a:t>
            </a:r>
            <a:r>
              <a:rPr lang="en-AU" dirty="0" smtClean="0"/>
              <a:t> velum anon </a:t>
            </a:r>
            <a:br>
              <a:rPr lang="en-AU" dirty="0" smtClean="0"/>
            </a:br>
            <a:r>
              <a:rPr lang="en-AU" dirty="0" smtClean="0"/>
              <a:t>san el ease </a:t>
            </a:r>
            <a:r>
              <a:rPr lang="en-AU" dirty="0" err="1" smtClean="0"/>
              <a:t>migliore</a:t>
            </a:r>
            <a:r>
              <a:rPr lang="en-AU" dirty="0" smtClean="0"/>
              <a:t> ute </a:t>
            </a:r>
            <a:r>
              <a:rPr lang="en-AU" dirty="0" err="1" smtClean="0"/>
              <a:t>dolores</a:t>
            </a:r>
            <a:endParaRPr lang="en-AU" dirty="0" smtClean="0"/>
          </a:p>
          <a:p>
            <a:pPr lvl="3"/>
            <a:endParaRPr lang="en-AU" dirty="0" smtClean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30"/>
          </p:nvPr>
        </p:nvSpPr>
        <p:spPr>
          <a:xfrm>
            <a:off x="4486685" y="1635505"/>
            <a:ext cx="3979985" cy="27006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31" hasCustomPrompt="1"/>
          </p:nvPr>
        </p:nvSpPr>
        <p:spPr>
          <a:xfrm>
            <a:off x="1124864" y="3096859"/>
            <a:ext cx="3264256" cy="404246"/>
          </a:xfrm>
        </p:spPr>
        <p:txBody>
          <a:bodyPr wrap="none">
            <a:noAutofit/>
          </a:bodyPr>
          <a:lstStyle>
            <a:lvl4pPr>
              <a:defRPr baseline="0"/>
            </a:lvl4pPr>
          </a:lstStyle>
          <a:p>
            <a:pPr lvl="3"/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</a:t>
            </a:r>
            <a:endParaRPr lang="en-AU" dirty="0" smtClean="0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33"/>
          </p:nvPr>
        </p:nvSpPr>
        <p:spPr>
          <a:xfrm>
            <a:off x="495153" y="3070396"/>
            <a:ext cx="629708" cy="47228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34" hasCustomPrompt="1"/>
          </p:nvPr>
        </p:nvSpPr>
        <p:spPr>
          <a:xfrm>
            <a:off x="1124864" y="3732528"/>
            <a:ext cx="3264256" cy="404246"/>
          </a:xfrm>
        </p:spPr>
        <p:txBody>
          <a:bodyPr wrap="none">
            <a:noAutofit/>
          </a:bodyPr>
          <a:lstStyle>
            <a:lvl4pPr>
              <a:defRPr baseline="0"/>
            </a:lvl4pPr>
          </a:lstStyle>
          <a:p>
            <a:pPr lvl="3"/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endParaRPr lang="en-AU" dirty="0" smtClean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35"/>
          </p:nvPr>
        </p:nvSpPr>
        <p:spPr>
          <a:xfrm>
            <a:off x="495153" y="3681001"/>
            <a:ext cx="629708" cy="47228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635001"/>
            <a:ext cx="6397928" cy="399143"/>
          </a:xfrm>
        </p:spPr>
        <p:txBody>
          <a:bodyPr wrap="none">
            <a:noAutofit/>
          </a:bodyPr>
          <a:lstStyle>
            <a:lvl1pPr>
              <a:defRPr sz="1800"/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03637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dirty="0" smtClean="0"/>
              <a:t>OFFICE  I  FACULTY  I  DEPARTMENT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635001"/>
            <a:ext cx="6397928" cy="399143"/>
          </a:xfrm>
        </p:spPr>
        <p:txBody>
          <a:bodyPr wrap="none">
            <a:noAutofit/>
          </a:bodyPr>
          <a:lstStyle>
            <a:lvl1pPr>
              <a:defRPr sz="1800"/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  <p:sp>
        <p:nvSpPr>
          <p:cNvPr id="6" name="Content Placeholder 8"/>
          <p:cNvSpPr>
            <a:spLocks noGrp="1"/>
          </p:cNvSpPr>
          <p:nvPr>
            <p:ph sz="quarter" idx="32" hasCustomPrompt="1"/>
          </p:nvPr>
        </p:nvSpPr>
        <p:spPr>
          <a:xfrm>
            <a:off x="484188" y="1710697"/>
            <a:ext cx="3610050" cy="1606208"/>
          </a:xfrm>
        </p:spPr>
        <p:txBody>
          <a:bodyPr wrap="none">
            <a:noAutofit/>
          </a:bodyPr>
          <a:lstStyle>
            <a:lvl4pPr>
              <a:defRPr baseline="0"/>
            </a:lvl4pPr>
          </a:lstStyle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br>
              <a:rPr lang="en-AU" dirty="0" smtClean="0"/>
            </a:br>
            <a:r>
              <a:rPr lang="en-AU" dirty="0" smtClean="0"/>
              <a:t>non </a:t>
            </a:r>
            <a:r>
              <a:rPr lang="en-AU" dirty="0" err="1" smtClean="0"/>
              <a:t>tutte</a:t>
            </a:r>
            <a:r>
              <a:rPr lang="en-AU" dirty="0" smtClean="0"/>
              <a:t> san </a:t>
            </a:r>
            <a:r>
              <a:rPr lang="en-AU" dirty="0" err="1" smtClean="0"/>
              <a:t>toro</a:t>
            </a:r>
            <a:r>
              <a:rPr lang="en-AU" dirty="0" smtClean="0"/>
              <a:t> velum anon san </a:t>
            </a:r>
            <a:br>
              <a:rPr lang="en-AU" dirty="0" smtClean="0"/>
            </a:br>
            <a:r>
              <a:rPr lang="en-AU" dirty="0" smtClean="0"/>
              <a:t>el ease </a:t>
            </a:r>
            <a:r>
              <a:rPr lang="en-AU" dirty="0" err="1" smtClean="0"/>
              <a:t>migliore</a:t>
            </a:r>
            <a:r>
              <a:rPr lang="en-AU" dirty="0" smtClean="0"/>
              <a:t> ute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endParaRPr lang="en-AU" dirty="0" smtClean="0"/>
          </a:p>
          <a:p>
            <a:pPr lvl="3"/>
            <a:endParaRPr lang="en-AU" dirty="0" smtClean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30"/>
          </p:nvPr>
        </p:nvSpPr>
        <p:spPr>
          <a:xfrm>
            <a:off x="4729241" y="1635505"/>
            <a:ext cx="3737429" cy="27006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31" hasCustomPrompt="1"/>
          </p:nvPr>
        </p:nvSpPr>
        <p:spPr>
          <a:xfrm>
            <a:off x="1022055" y="3197118"/>
            <a:ext cx="1348612" cy="336205"/>
          </a:xfrm>
        </p:spPr>
        <p:txBody>
          <a:bodyPr wrap="none">
            <a:noAutofit/>
          </a:bodyPr>
          <a:lstStyle>
            <a:lvl4pPr>
              <a:defRPr baseline="0"/>
            </a:lvl4pPr>
          </a:lstStyle>
          <a:p>
            <a:pPr lvl="3"/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</a:t>
            </a:r>
            <a:endParaRPr lang="en-AU" dirty="0" smtClean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33"/>
          </p:nvPr>
        </p:nvSpPr>
        <p:spPr>
          <a:xfrm>
            <a:off x="495156" y="3156576"/>
            <a:ext cx="514799" cy="386099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13" name="Content Placeholder 8"/>
          <p:cNvSpPr>
            <a:spLocks noGrp="1"/>
          </p:cNvSpPr>
          <p:nvPr>
            <p:ph sz="quarter" idx="34" hasCustomPrompt="1"/>
          </p:nvPr>
        </p:nvSpPr>
        <p:spPr>
          <a:xfrm>
            <a:off x="1022055" y="3759883"/>
            <a:ext cx="1348612" cy="336205"/>
          </a:xfrm>
        </p:spPr>
        <p:txBody>
          <a:bodyPr wrap="none">
            <a:noAutofit/>
          </a:bodyPr>
          <a:lstStyle>
            <a:lvl4pPr>
              <a:defRPr baseline="0"/>
            </a:lvl4pPr>
          </a:lstStyle>
          <a:p>
            <a:pPr lvl="3"/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</a:t>
            </a:r>
            <a:endParaRPr lang="en-AU" dirty="0" smtClean="0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35"/>
          </p:nvPr>
        </p:nvSpPr>
        <p:spPr>
          <a:xfrm>
            <a:off x="495156" y="3719342"/>
            <a:ext cx="514799" cy="386099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15" name="Content Placeholder 8"/>
          <p:cNvSpPr>
            <a:spLocks noGrp="1"/>
          </p:cNvSpPr>
          <p:nvPr>
            <p:ph sz="quarter" idx="36" hasCustomPrompt="1"/>
          </p:nvPr>
        </p:nvSpPr>
        <p:spPr>
          <a:xfrm>
            <a:off x="3065312" y="3197118"/>
            <a:ext cx="1348612" cy="336205"/>
          </a:xfrm>
        </p:spPr>
        <p:txBody>
          <a:bodyPr wrap="none">
            <a:noAutofit/>
          </a:bodyPr>
          <a:lstStyle>
            <a:lvl4pPr>
              <a:defRPr baseline="0"/>
            </a:lvl4pPr>
          </a:lstStyle>
          <a:p>
            <a:pPr lvl="3"/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</a:t>
            </a:r>
            <a:endParaRPr lang="en-AU" dirty="0" smtClean="0"/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37"/>
          </p:nvPr>
        </p:nvSpPr>
        <p:spPr>
          <a:xfrm>
            <a:off x="2538410" y="3156576"/>
            <a:ext cx="514799" cy="386099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17" name="Content Placeholder 8"/>
          <p:cNvSpPr>
            <a:spLocks noGrp="1"/>
          </p:cNvSpPr>
          <p:nvPr>
            <p:ph sz="quarter" idx="38" hasCustomPrompt="1"/>
          </p:nvPr>
        </p:nvSpPr>
        <p:spPr>
          <a:xfrm>
            <a:off x="3065312" y="3759883"/>
            <a:ext cx="1348612" cy="336205"/>
          </a:xfrm>
        </p:spPr>
        <p:txBody>
          <a:bodyPr wrap="none">
            <a:noAutofit/>
          </a:bodyPr>
          <a:lstStyle>
            <a:lvl4pPr>
              <a:defRPr baseline="0"/>
            </a:lvl4pPr>
          </a:lstStyle>
          <a:p>
            <a:pPr lvl="3"/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</a:t>
            </a:r>
            <a:endParaRPr lang="en-AU" dirty="0" smtClean="0"/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39"/>
          </p:nvPr>
        </p:nvSpPr>
        <p:spPr>
          <a:xfrm>
            <a:off x="2538410" y="3719342"/>
            <a:ext cx="514799" cy="386099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860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dirty="0" smtClean="0"/>
              <a:t>OFFICE  I  FACULTY  I  DEPARTMENT</a:t>
            </a:r>
            <a:endParaRPr lang="en-US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30"/>
          </p:nvPr>
        </p:nvSpPr>
        <p:spPr>
          <a:xfrm>
            <a:off x="3187095" y="1635505"/>
            <a:ext cx="2927048" cy="27006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635001"/>
            <a:ext cx="6397928" cy="399143"/>
          </a:xfrm>
        </p:spPr>
        <p:txBody>
          <a:bodyPr wrap="none">
            <a:noAutofit/>
          </a:bodyPr>
          <a:lstStyle>
            <a:lvl1pPr>
              <a:defRPr sz="1800"/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33" hasCustomPrompt="1"/>
          </p:nvPr>
        </p:nvSpPr>
        <p:spPr>
          <a:xfrm>
            <a:off x="6183272" y="1645919"/>
            <a:ext cx="2562436" cy="3163693"/>
          </a:xfrm>
        </p:spPr>
        <p:txBody>
          <a:bodyPr wrap="none">
            <a:noAutofit/>
          </a:bodyPr>
          <a:lstStyle>
            <a:lvl3pPr>
              <a:lnSpc>
                <a:spcPts val="1860"/>
              </a:lnSpc>
              <a:spcAft>
                <a:spcPts val="0"/>
              </a:spcAft>
              <a:defRPr/>
            </a:lvl3pPr>
            <a:lvl4pPr>
              <a:lnSpc>
                <a:spcPts val="1860"/>
              </a:lnSpc>
              <a:spcAft>
                <a:spcPts val="0"/>
              </a:spcAft>
              <a:defRPr baseline="0"/>
            </a:lvl4pPr>
          </a:lstStyle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endParaRPr lang="en-AU" dirty="0" smtClean="0"/>
          </a:p>
          <a:p>
            <a:pPr lvl="2"/>
            <a:endParaRPr lang="en-AU" dirty="0" smtClean="0"/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</a:p>
          <a:p>
            <a:pPr lvl="2"/>
            <a:endParaRPr lang="en-AU" dirty="0" smtClean="0"/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</a:p>
          <a:p>
            <a:pPr lvl="2"/>
            <a:endParaRPr lang="en-AU" dirty="0" smtClean="0"/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 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3" y="1645920"/>
            <a:ext cx="2562019" cy="268986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>
            <a:lvl4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baseline="0"/>
            </a:lvl4pPr>
          </a:lstStyle>
          <a:p>
            <a:pPr lvl="2"/>
            <a:r>
              <a:rPr lang="en-AU" dirty="0" smtClean="0"/>
              <a:t>Third level</a:t>
            </a:r>
          </a:p>
          <a:p>
            <a:pPr marL="0" marR="0" lvl="3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br>
              <a:rPr lang="en-AU" dirty="0" smtClean="0"/>
            </a:b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r>
              <a:rPr lang="en-AU" dirty="0" smtClean="0"/>
              <a:t> san </a:t>
            </a:r>
            <a:br>
              <a:rPr lang="en-AU" dirty="0" smtClean="0"/>
            </a:br>
            <a:r>
              <a:rPr lang="en-AU" dirty="0" err="1" smtClean="0"/>
              <a:t>toro</a:t>
            </a:r>
            <a:r>
              <a:rPr lang="en-AU" dirty="0" smtClean="0"/>
              <a:t> velum anon </a:t>
            </a:r>
            <a:r>
              <a:rPr lang="en-AU" dirty="0" err="1" smtClean="0"/>
              <a:t>il</a:t>
            </a:r>
            <a:r>
              <a:rPr lang="en-AU" dirty="0" smtClean="0"/>
              <a:t> se. </a:t>
            </a:r>
            <a:br>
              <a:rPr lang="en-AU" dirty="0" smtClean="0"/>
            </a:br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br>
              <a:rPr lang="en-AU" dirty="0" smtClean="0"/>
            </a:b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r>
              <a:rPr lang="en-AU" dirty="0" smtClean="0"/>
              <a:t> san to</a:t>
            </a:r>
            <a:br>
              <a:rPr lang="en-AU" dirty="0" smtClean="0"/>
            </a:br>
            <a:r>
              <a:rPr lang="en-AU" dirty="0" err="1" smtClean="0"/>
              <a:t>ro</a:t>
            </a:r>
            <a:r>
              <a:rPr lang="en-AU" dirty="0" smtClean="0"/>
              <a:t> velum anon </a:t>
            </a:r>
            <a:r>
              <a:rPr lang="en-AU" dirty="0" err="1" smtClean="0"/>
              <a:t>il</a:t>
            </a:r>
            <a:r>
              <a:rPr lang="en-AU" dirty="0" smtClean="0"/>
              <a:t> se.</a:t>
            </a:r>
          </a:p>
        </p:txBody>
      </p:sp>
    </p:spTree>
    <p:extLst>
      <p:ext uri="{BB962C8B-B14F-4D97-AF65-F5344CB8AC3E}">
        <p14:creationId xmlns:p14="http://schemas.microsoft.com/office/powerpoint/2010/main" val="3856409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dirty="0" smtClean="0"/>
              <a:t>OFFICE  I  FACULTY  I  DEPARTMENT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635001"/>
            <a:ext cx="6397928" cy="399143"/>
          </a:xfrm>
        </p:spPr>
        <p:txBody>
          <a:bodyPr wrap="none">
            <a:noAutofit/>
          </a:bodyPr>
          <a:lstStyle>
            <a:lvl1pPr>
              <a:defRPr sz="1800"/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30"/>
          </p:nvPr>
        </p:nvSpPr>
        <p:spPr>
          <a:xfrm>
            <a:off x="6779347" y="1500572"/>
            <a:ext cx="1251816" cy="100893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2857385"/>
            <a:ext cx="8177098" cy="173723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>
            <a:lvl5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4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r>
              <a:rPr lang="en-AU" dirty="0" smtClean="0"/>
              <a:t> san </a:t>
            </a:r>
            <a:r>
              <a:rPr lang="en-AU" dirty="0" err="1" smtClean="0"/>
              <a:t>toror</a:t>
            </a:r>
            <a:r>
              <a:rPr lang="en-AU" dirty="0" smtClean="0"/>
              <a:t> velum anon </a:t>
            </a:r>
            <a:r>
              <a:rPr lang="en-AU" dirty="0" err="1" smtClean="0"/>
              <a:t>vel</a:t>
            </a:r>
            <a:r>
              <a:rPr lang="en-AU" dirty="0" smtClean="0"/>
              <a:t> </a:t>
            </a:r>
            <a:r>
              <a:rPr lang="en-AU" dirty="0" err="1" smtClean="0"/>
              <a:t>belici</a:t>
            </a:r>
            <a:r>
              <a:rPr lang="en-AU" dirty="0" smtClean="0"/>
              <a:t> </a:t>
            </a:r>
            <a:r>
              <a:rPr lang="en-AU" dirty="0" err="1" smtClean="0"/>
              <a:t>doro</a:t>
            </a:r>
            <a:r>
              <a:rPr lang="en-AU" dirty="0" smtClean="0"/>
              <a:t> </a:t>
            </a:r>
            <a:r>
              <a:rPr lang="en-AU" dirty="0" err="1" smtClean="0"/>
              <a:t>ano</a:t>
            </a:r>
            <a:r>
              <a:rPr lang="en-AU" dirty="0" smtClean="0"/>
              <a:t> </a:t>
            </a:r>
            <a:br>
              <a:rPr lang="en-AU" dirty="0" smtClean="0"/>
            </a:br>
            <a:r>
              <a:rPr lang="en-AU" dirty="0" err="1" smtClean="0"/>
              <a:t>astro</a:t>
            </a:r>
            <a:r>
              <a:rPr lang="en-AU" dirty="0" smtClean="0"/>
              <a:t> </a:t>
            </a:r>
            <a:r>
              <a:rPr lang="en-AU" dirty="0" err="1" smtClean="0"/>
              <a:t>il</a:t>
            </a:r>
            <a:r>
              <a:rPr lang="en-AU" dirty="0" smtClean="0"/>
              <a:t> </a:t>
            </a:r>
            <a:r>
              <a:rPr lang="en-AU" dirty="0" err="1" smtClean="0"/>
              <a:t>tores</a:t>
            </a:r>
            <a:r>
              <a:rPr lang="en-AU" dirty="0" smtClean="0"/>
              <a:t> </a:t>
            </a:r>
            <a:r>
              <a:rPr lang="en-AU" dirty="0" err="1" smtClean="0"/>
              <a:t>adde</a:t>
            </a:r>
            <a:r>
              <a:rPr lang="en-AU" dirty="0" smtClean="0"/>
              <a:t>  </a:t>
            </a:r>
            <a:r>
              <a:rPr lang="en-AU" dirty="0" err="1" smtClean="0"/>
              <a:t>eildolores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r>
              <a:rPr lang="en-AU" dirty="0" smtClean="0"/>
              <a:t> san </a:t>
            </a:r>
            <a:r>
              <a:rPr lang="en-AU" dirty="0" err="1" smtClean="0"/>
              <a:t>toror</a:t>
            </a:r>
            <a:r>
              <a:rPr lang="en-AU" dirty="0" smtClean="0"/>
              <a:t> velum anon </a:t>
            </a:r>
            <a:r>
              <a:rPr lang="en-AU" dirty="0" err="1" smtClean="0"/>
              <a:t>vel</a:t>
            </a:r>
            <a:r>
              <a:rPr lang="en-AU" dirty="0" smtClean="0"/>
              <a:t> </a:t>
            </a:r>
            <a:r>
              <a:rPr lang="en-AU" dirty="0" err="1" smtClean="0"/>
              <a:t>belici</a:t>
            </a:r>
            <a:r>
              <a:rPr lang="en-AU" dirty="0" smtClean="0"/>
              <a:t> </a:t>
            </a:r>
            <a:br>
              <a:rPr lang="en-AU" dirty="0" smtClean="0"/>
            </a:br>
            <a:r>
              <a:rPr lang="en-AU" dirty="0" err="1" smtClean="0"/>
              <a:t>doro</a:t>
            </a:r>
            <a:r>
              <a:rPr lang="en-AU" dirty="0" smtClean="0"/>
              <a:t> </a:t>
            </a:r>
            <a:r>
              <a:rPr lang="en-AU" dirty="0" err="1" smtClean="0"/>
              <a:t>ano</a:t>
            </a:r>
            <a:r>
              <a:rPr lang="en-AU" dirty="0" smtClean="0"/>
              <a:t> </a:t>
            </a:r>
            <a:r>
              <a:rPr lang="en-AU" dirty="0" err="1" smtClean="0"/>
              <a:t>astro</a:t>
            </a:r>
            <a:r>
              <a:rPr lang="en-AU" dirty="0" smtClean="0"/>
              <a:t> </a:t>
            </a:r>
            <a:r>
              <a:rPr lang="en-AU" dirty="0" err="1" smtClean="0"/>
              <a:t>il</a:t>
            </a:r>
            <a:r>
              <a:rPr lang="en-AU" dirty="0" smtClean="0"/>
              <a:t> </a:t>
            </a:r>
            <a:r>
              <a:rPr lang="en-AU" dirty="0" err="1" smtClean="0"/>
              <a:t>tores</a:t>
            </a:r>
            <a:r>
              <a:rPr lang="en-AU" dirty="0" smtClean="0"/>
              <a:t> </a:t>
            </a:r>
            <a:r>
              <a:rPr lang="en-AU" dirty="0" err="1" smtClean="0"/>
              <a:t>adde</a:t>
            </a:r>
            <a:r>
              <a:rPr lang="en-AU" dirty="0" smtClean="0"/>
              <a:t> a </a:t>
            </a:r>
            <a:r>
              <a:rPr lang="en-AU" dirty="0" err="1" smtClean="0"/>
              <a:t>eil</a:t>
            </a:r>
            <a:r>
              <a:rPr lang="en-AU" dirty="0" smtClean="0"/>
              <a:t>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r>
              <a:rPr lang="en-AU" dirty="0" smtClean="0"/>
              <a:t> san </a:t>
            </a:r>
            <a:r>
              <a:rPr lang="en-AU" dirty="0" err="1" smtClean="0"/>
              <a:t>toror</a:t>
            </a:r>
            <a:r>
              <a:rPr lang="en-AU" dirty="0" smtClean="0"/>
              <a:t> velum anon </a:t>
            </a:r>
            <a:br>
              <a:rPr lang="en-AU" dirty="0" smtClean="0"/>
            </a:br>
            <a:r>
              <a:rPr lang="en-AU" dirty="0" err="1" smtClean="0"/>
              <a:t>vel</a:t>
            </a:r>
            <a:r>
              <a:rPr lang="en-AU" dirty="0" smtClean="0"/>
              <a:t> </a:t>
            </a:r>
            <a:r>
              <a:rPr lang="en-AU" dirty="0" err="1" smtClean="0"/>
              <a:t>belici</a:t>
            </a:r>
            <a:r>
              <a:rPr lang="en-AU" dirty="0" smtClean="0"/>
              <a:t> </a:t>
            </a:r>
            <a:r>
              <a:rPr lang="en-AU" dirty="0" err="1" smtClean="0"/>
              <a:t>doro</a:t>
            </a:r>
            <a:r>
              <a:rPr lang="en-AU" dirty="0" smtClean="0"/>
              <a:t> </a:t>
            </a:r>
            <a:r>
              <a:rPr lang="en-AU" dirty="0" err="1" smtClean="0"/>
              <a:t>ano</a:t>
            </a:r>
            <a:r>
              <a:rPr lang="en-AU" dirty="0" smtClean="0"/>
              <a:t> </a:t>
            </a:r>
            <a:r>
              <a:rPr lang="en-AU" dirty="0" err="1" smtClean="0"/>
              <a:t>astro</a:t>
            </a:r>
            <a:r>
              <a:rPr lang="en-AU" dirty="0" smtClean="0"/>
              <a:t> </a:t>
            </a:r>
            <a:r>
              <a:rPr lang="en-AU" dirty="0" err="1" smtClean="0"/>
              <a:t>il</a:t>
            </a:r>
            <a:r>
              <a:rPr lang="en-AU" dirty="0" smtClean="0"/>
              <a:t> </a:t>
            </a:r>
            <a:r>
              <a:rPr lang="en-AU" dirty="0" err="1" smtClean="0"/>
              <a:t>tores</a:t>
            </a:r>
            <a:r>
              <a:rPr lang="en-AU" dirty="0" smtClean="0"/>
              <a:t> </a:t>
            </a:r>
            <a:r>
              <a:rPr lang="en-AU" dirty="0" err="1" smtClean="0"/>
              <a:t>adde</a:t>
            </a:r>
            <a:r>
              <a:rPr lang="en-AU" dirty="0" smtClean="0"/>
              <a:t> a </a:t>
            </a:r>
            <a:r>
              <a:rPr lang="en-AU" dirty="0" err="1" smtClean="0"/>
              <a:t>eil</a:t>
            </a:r>
            <a:r>
              <a:rPr lang="en-AU" dirty="0" smtClean="0"/>
              <a:t>.</a:t>
            </a:r>
          </a:p>
          <a:p>
            <a:pPr marL="0" marR="0" lvl="4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r>
              <a:rPr lang="en-AU" dirty="0" smtClean="0"/>
              <a:t> san </a:t>
            </a:r>
            <a:r>
              <a:rPr lang="en-AU" dirty="0" err="1" smtClean="0"/>
              <a:t>toror</a:t>
            </a:r>
            <a:r>
              <a:rPr lang="en-AU" dirty="0" smtClean="0"/>
              <a:t> velum anon </a:t>
            </a:r>
            <a:r>
              <a:rPr lang="en-AU" dirty="0" err="1" smtClean="0"/>
              <a:t>vel</a:t>
            </a:r>
            <a:r>
              <a:rPr lang="en-AU" dirty="0" smtClean="0"/>
              <a:t> </a:t>
            </a:r>
            <a:r>
              <a:rPr lang="en-AU" dirty="0" err="1" smtClean="0"/>
              <a:t>belici</a:t>
            </a:r>
            <a:r>
              <a:rPr lang="en-AU" dirty="0" smtClean="0"/>
              <a:t> </a:t>
            </a:r>
            <a:r>
              <a:rPr lang="en-AU" dirty="0" err="1" smtClean="0"/>
              <a:t>doro</a:t>
            </a:r>
            <a:r>
              <a:rPr lang="en-AU" dirty="0" smtClean="0"/>
              <a:t> </a:t>
            </a:r>
            <a:r>
              <a:rPr lang="en-AU" dirty="0" err="1" smtClean="0"/>
              <a:t>ano</a:t>
            </a:r>
            <a:r>
              <a:rPr lang="en-AU" dirty="0" smtClean="0"/>
              <a:t> </a:t>
            </a:r>
            <a:br>
              <a:rPr lang="en-AU" dirty="0" smtClean="0"/>
            </a:br>
            <a:r>
              <a:rPr lang="en-AU" dirty="0" err="1" smtClean="0"/>
              <a:t>doro</a:t>
            </a:r>
            <a:r>
              <a:rPr lang="en-AU" dirty="0" smtClean="0"/>
              <a:t> </a:t>
            </a:r>
            <a:r>
              <a:rPr lang="en-AU" dirty="0" err="1" smtClean="0"/>
              <a:t>ano</a:t>
            </a:r>
            <a:r>
              <a:rPr lang="en-AU" dirty="0" smtClean="0"/>
              <a:t> </a:t>
            </a:r>
            <a:r>
              <a:rPr lang="en-AU" dirty="0" err="1" smtClean="0"/>
              <a:t>astro</a:t>
            </a:r>
            <a:r>
              <a:rPr lang="en-AU" dirty="0" smtClean="0"/>
              <a:t> </a:t>
            </a:r>
            <a:r>
              <a:rPr lang="en-AU" dirty="0" err="1" smtClean="0"/>
              <a:t>il</a:t>
            </a:r>
            <a:r>
              <a:rPr lang="en-AU" dirty="0" smtClean="0"/>
              <a:t> </a:t>
            </a:r>
            <a:r>
              <a:rPr lang="en-AU" dirty="0" err="1" smtClean="0"/>
              <a:t>tores</a:t>
            </a:r>
            <a:r>
              <a:rPr lang="en-AU" dirty="0" smtClean="0"/>
              <a:t> </a:t>
            </a:r>
            <a:r>
              <a:rPr lang="en-AU" dirty="0" err="1" smtClean="0"/>
              <a:t>adde</a:t>
            </a:r>
            <a:r>
              <a:rPr lang="en-AU" dirty="0" smtClean="0"/>
              <a:t> a </a:t>
            </a:r>
            <a:r>
              <a:rPr lang="en-AU" dirty="0" err="1" smtClean="0"/>
              <a:t>eil</a:t>
            </a:r>
            <a:r>
              <a:rPr lang="en-AU" dirty="0" smtClean="0"/>
              <a:t>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r>
              <a:rPr lang="en-AU" dirty="0" smtClean="0"/>
              <a:t> san </a:t>
            </a:r>
            <a:r>
              <a:rPr lang="en-AU" dirty="0" err="1" smtClean="0"/>
              <a:t>toror</a:t>
            </a:r>
            <a:r>
              <a:rPr lang="en-AU" dirty="0" smtClean="0"/>
              <a:t> velum </a:t>
            </a:r>
            <a:r>
              <a:rPr lang="en-AU" dirty="0" err="1" smtClean="0"/>
              <a:t>ano</a:t>
            </a:r>
            <a:r>
              <a:rPr lang="en-AU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57450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dirty="0" smtClean="0"/>
              <a:t>OFFICE  I  FACULTY  I  DEPARTMENT</a:t>
            </a:r>
            <a:endParaRPr lang="en-US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3"/>
          </p:nvPr>
        </p:nvSpPr>
        <p:spPr>
          <a:xfrm>
            <a:off x="459620" y="1524001"/>
            <a:ext cx="6380972" cy="3093357"/>
          </a:xfrm>
        </p:spPr>
        <p:txBody>
          <a:bodyPr wrap="none"/>
          <a:lstStyle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635001"/>
            <a:ext cx="6397928" cy="399143"/>
          </a:xfrm>
        </p:spPr>
        <p:txBody>
          <a:bodyPr wrap="none">
            <a:normAutofit/>
          </a:bodyPr>
          <a:lstStyle>
            <a:lvl1pPr>
              <a:defRPr sz="1800"/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5697980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dirty="0" smtClean="0"/>
              <a:t>OFFICE  I  FACULTY  I  DEPARTMENT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635001"/>
            <a:ext cx="6397928" cy="399143"/>
          </a:xfrm>
        </p:spPr>
        <p:txBody>
          <a:bodyPr wrap="none">
            <a:noAutofit/>
          </a:bodyPr>
          <a:lstStyle>
            <a:lvl1pPr>
              <a:defRPr sz="1800"/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0"/>
          </p:nvPr>
        </p:nvSpPr>
        <p:spPr>
          <a:xfrm>
            <a:off x="527537" y="1518226"/>
            <a:ext cx="690562" cy="5167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31"/>
          </p:nvPr>
        </p:nvSpPr>
        <p:spPr>
          <a:xfrm>
            <a:off x="527537" y="2284325"/>
            <a:ext cx="690562" cy="5167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32"/>
          </p:nvPr>
        </p:nvSpPr>
        <p:spPr>
          <a:xfrm>
            <a:off x="527537" y="3036778"/>
            <a:ext cx="690562" cy="5167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527537" y="3772432"/>
            <a:ext cx="690562" cy="5167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34" hasCustomPrompt="1"/>
          </p:nvPr>
        </p:nvSpPr>
        <p:spPr>
          <a:xfrm>
            <a:off x="1444626" y="1561372"/>
            <a:ext cx="6656956" cy="417458"/>
          </a:xfrm>
        </p:spPr>
        <p:txBody>
          <a:bodyPr wrap="none">
            <a:noAutofit/>
          </a:bodyPr>
          <a:lstStyle/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14" name="Content Placeholder 12"/>
          <p:cNvSpPr>
            <a:spLocks noGrp="1"/>
          </p:cNvSpPr>
          <p:nvPr>
            <p:ph sz="quarter" idx="35" hasCustomPrompt="1"/>
          </p:nvPr>
        </p:nvSpPr>
        <p:spPr>
          <a:xfrm>
            <a:off x="1444626" y="2303536"/>
            <a:ext cx="6656956" cy="417458"/>
          </a:xfrm>
        </p:spPr>
        <p:txBody>
          <a:bodyPr wrap="none">
            <a:noAutofit/>
          </a:bodyPr>
          <a:lstStyle/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15" name="Content Placeholder 12"/>
          <p:cNvSpPr>
            <a:spLocks noGrp="1"/>
          </p:cNvSpPr>
          <p:nvPr>
            <p:ph sz="quarter" idx="36" hasCustomPrompt="1"/>
          </p:nvPr>
        </p:nvSpPr>
        <p:spPr>
          <a:xfrm>
            <a:off x="1444626" y="3053455"/>
            <a:ext cx="6656956" cy="417458"/>
          </a:xfrm>
        </p:spPr>
        <p:txBody>
          <a:bodyPr wrap="none">
            <a:noAutofit/>
          </a:bodyPr>
          <a:lstStyle/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16" name="Content Placeholder 12"/>
          <p:cNvSpPr>
            <a:spLocks noGrp="1"/>
          </p:cNvSpPr>
          <p:nvPr>
            <p:ph sz="quarter" idx="37" hasCustomPrompt="1"/>
          </p:nvPr>
        </p:nvSpPr>
        <p:spPr>
          <a:xfrm>
            <a:off x="1444626" y="3797211"/>
            <a:ext cx="6656956" cy="417458"/>
          </a:xfrm>
        </p:spPr>
        <p:txBody>
          <a:bodyPr wrap="none">
            <a:noAutofit/>
          </a:bodyPr>
          <a:lstStyle/>
          <a:p>
            <a:pPr lvl="3"/>
            <a:r>
              <a:rPr lang="en-AU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904455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dirty="0" smtClean="0"/>
              <a:t>OFFICE  I  FACULTY  I  DEPARTMENT</a:t>
            </a:r>
            <a:endParaRPr lang="en-US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394521" y="2045605"/>
            <a:ext cx="1869068" cy="2571753"/>
          </a:xfrm>
        </p:spPr>
        <p:txBody>
          <a:bodyPr wrap="none">
            <a:noAutofit/>
          </a:bodyPr>
          <a:lstStyle/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60072" y="635001"/>
            <a:ext cx="6397928" cy="399143"/>
          </a:xfrm>
        </p:spPr>
        <p:txBody>
          <a:bodyPr wrap="none">
            <a:noAutofit/>
          </a:bodyPr>
          <a:lstStyle>
            <a:lvl1pPr>
              <a:defRPr sz="1800"/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  <p:sp>
        <p:nvSpPr>
          <p:cNvPr id="16" name="Content Placeholder 6"/>
          <p:cNvSpPr>
            <a:spLocks noGrp="1"/>
          </p:cNvSpPr>
          <p:nvPr>
            <p:ph sz="quarter" idx="18" hasCustomPrompt="1"/>
          </p:nvPr>
        </p:nvSpPr>
        <p:spPr>
          <a:xfrm>
            <a:off x="2583713" y="2045605"/>
            <a:ext cx="1869068" cy="2571753"/>
          </a:xfrm>
        </p:spPr>
        <p:txBody>
          <a:bodyPr wrap="none">
            <a:noAutofit/>
          </a:bodyPr>
          <a:lstStyle/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17" name="Content Placeholder 6"/>
          <p:cNvSpPr>
            <a:spLocks noGrp="1"/>
          </p:cNvSpPr>
          <p:nvPr>
            <p:ph sz="quarter" idx="19" hasCustomPrompt="1"/>
          </p:nvPr>
        </p:nvSpPr>
        <p:spPr>
          <a:xfrm>
            <a:off x="4776327" y="2045605"/>
            <a:ext cx="1869068" cy="2571753"/>
          </a:xfrm>
        </p:spPr>
        <p:txBody>
          <a:bodyPr wrap="none">
            <a:noAutofit/>
          </a:bodyPr>
          <a:lstStyle/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18" name="Content Placeholder 6"/>
          <p:cNvSpPr>
            <a:spLocks noGrp="1"/>
          </p:cNvSpPr>
          <p:nvPr>
            <p:ph sz="quarter" idx="20" hasCustomPrompt="1"/>
          </p:nvPr>
        </p:nvSpPr>
        <p:spPr>
          <a:xfrm>
            <a:off x="6971406" y="2045605"/>
            <a:ext cx="1869068" cy="2571753"/>
          </a:xfrm>
        </p:spPr>
        <p:txBody>
          <a:bodyPr wrap="none">
            <a:noAutofit/>
          </a:bodyPr>
          <a:lstStyle/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sz="quarter" idx="21" hasCustomPrompt="1"/>
          </p:nvPr>
        </p:nvSpPr>
        <p:spPr>
          <a:xfrm>
            <a:off x="3" y="1412959"/>
            <a:ext cx="2284913" cy="239747"/>
          </a:xfrm>
        </p:spPr>
        <p:txBody>
          <a:bodyPr/>
          <a:lstStyle>
            <a:lvl3pPr algn="ctr">
              <a:defRPr>
                <a:solidFill>
                  <a:schemeClr val="bg1"/>
                </a:solidFill>
              </a:defRPr>
            </a:lvl3pPr>
          </a:lstStyle>
          <a:p>
            <a:pPr lvl="2"/>
            <a:r>
              <a:rPr lang="en-AU" dirty="0" smtClean="0"/>
              <a:t>2010</a:t>
            </a:r>
          </a:p>
        </p:txBody>
      </p:sp>
      <p:sp>
        <p:nvSpPr>
          <p:cNvPr id="29" name="Content Placeholder 26"/>
          <p:cNvSpPr>
            <a:spLocks noGrp="1"/>
          </p:cNvSpPr>
          <p:nvPr>
            <p:ph sz="quarter" idx="22" hasCustomPrompt="1"/>
          </p:nvPr>
        </p:nvSpPr>
        <p:spPr>
          <a:xfrm>
            <a:off x="2290941" y="1412959"/>
            <a:ext cx="2284913" cy="239747"/>
          </a:xfrm>
        </p:spPr>
        <p:txBody>
          <a:bodyPr/>
          <a:lstStyle>
            <a:lvl3pPr algn="ctr">
              <a:defRPr>
                <a:solidFill>
                  <a:schemeClr val="bg1"/>
                </a:solidFill>
              </a:defRPr>
            </a:lvl3pPr>
          </a:lstStyle>
          <a:p>
            <a:pPr lvl="2"/>
            <a:r>
              <a:rPr lang="en-AU" dirty="0" smtClean="0"/>
              <a:t>2011</a:t>
            </a:r>
          </a:p>
        </p:txBody>
      </p:sp>
      <p:sp>
        <p:nvSpPr>
          <p:cNvPr id="30" name="Content Placeholder 26"/>
          <p:cNvSpPr>
            <a:spLocks noGrp="1"/>
          </p:cNvSpPr>
          <p:nvPr>
            <p:ph sz="quarter" idx="23" hasCustomPrompt="1"/>
          </p:nvPr>
        </p:nvSpPr>
        <p:spPr>
          <a:xfrm>
            <a:off x="4577802" y="1412959"/>
            <a:ext cx="2284913" cy="239747"/>
          </a:xfrm>
        </p:spPr>
        <p:txBody>
          <a:bodyPr/>
          <a:lstStyle>
            <a:lvl3pPr algn="ctr">
              <a:defRPr>
                <a:solidFill>
                  <a:schemeClr val="bg1"/>
                </a:solidFill>
              </a:defRPr>
            </a:lvl3pPr>
          </a:lstStyle>
          <a:p>
            <a:pPr lvl="2"/>
            <a:r>
              <a:rPr lang="en-AU" dirty="0" smtClean="0"/>
              <a:t>2012</a:t>
            </a:r>
          </a:p>
        </p:txBody>
      </p:sp>
      <p:sp>
        <p:nvSpPr>
          <p:cNvPr id="31" name="Content Placeholder 26"/>
          <p:cNvSpPr>
            <a:spLocks noGrp="1"/>
          </p:cNvSpPr>
          <p:nvPr>
            <p:ph sz="quarter" idx="24" hasCustomPrompt="1"/>
          </p:nvPr>
        </p:nvSpPr>
        <p:spPr>
          <a:xfrm>
            <a:off x="6868742" y="1412959"/>
            <a:ext cx="2284913" cy="239747"/>
          </a:xfrm>
        </p:spPr>
        <p:txBody>
          <a:bodyPr/>
          <a:lstStyle>
            <a:lvl3pPr algn="ctr">
              <a:defRPr>
                <a:solidFill>
                  <a:schemeClr val="bg1"/>
                </a:solidFill>
              </a:defRPr>
            </a:lvl3pPr>
          </a:lstStyle>
          <a:p>
            <a:pPr lvl="2"/>
            <a:r>
              <a:rPr lang="en-AU" dirty="0" smtClean="0"/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34249357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81428" y="136073"/>
            <a:ext cx="8772072" cy="4878161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57199" y="1627702"/>
            <a:ext cx="7589158" cy="479822"/>
          </a:xfrm>
          <a:prstGeom prst="rect">
            <a:avLst/>
          </a:prstGeom>
          <a:ln>
            <a:noFill/>
          </a:ln>
        </p:spPr>
        <p:txBody>
          <a:bodyPr wrap="none" anchor="t" anchorCtr="0">
            <a:noAutofit/>
          </a:bodyPr>
          <a:lstStyle>
            <a:lvl1pPr marL="0" indent="0" algn="l">
              <a:buNone/>
              <a:defRPr sz="1800" b="0">
                <a:solidFill>
                  <a:srgbClr val="6D0020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 smtClean="0"/>
              <a:t>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2" y="1163411"/>
            <a:ext cx="7604277" cy="489857"/>
          </a:xfrm>
        </p:spPr>
        <p:txBody>
          <a:bodyPr>
            <a:noAutofit/>
          </a:bodyPr>
          <a:lstStyle>
            <a:lvl1pPr algn="l">
              <a:defRPr sz="3200" b="1">
                <a:latin typeface="Arial"/>
                <a:cs typeface="Arial"/>
              </a:defRPr>
            </a:lvl1pPr>
          </a:lstStyle>
          <a:p>
            <a:r>
              <a:rPr lang="en-AU" dirty="0" smtClean="0"/>
              <a:t>Cover title</a:t>
            </a:r>
            <a:endParaRPr lang="en-US" dirty="0"/>
          </a:p>
        </p:txBody>
      </p:sp>
      <p:pic>
        <p:nvPicPr>
          <p:cNvPr id="6" name="Picture 5" descr="MQU_MAS_HOR_RGB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642" y="302518"/>
            <a:ext cx="1595918" cy="47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38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81428" y="136073"/>
            <a:ext cx="8772072" cy="4878161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57199" y="1627702"/>
            <a:ext cx="7589158" cy="479822"/>
          </a:xfrm>
          <a:prstGeom prst="rect">
            <a:avLst/>
          </a:prstGeom>
          <a:ln>
            <a:noFill/>
          </a:ln>
        </p:spPr>
        <p:txBody>
          <a:bodyPr wrap="none" anchor="t" anchorCtr="0">
            <a:noAutofit/>
          </a:bodyPr>
          <a:lstStyle>
            <a:lvl1pPr marL="0" indent="0" algn="l">
              <a:buNone/>
              <a:defRPr sz="1800" b="0">
                <a:solidFill>
                  <a:srgbClr val="6D0020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 smtClean="0"/>
              <a:t>SUBHEAD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57202" y="1163411"/>
            <a:ext cx="7604277" cy="489857"/>
          </a:xfrm>
        </p:spPr>
        <p:txBody>
          <a:bodyPr>
            <a:noAutofit/>
          </a:bodyPr>
          <a:lstStyle>
            <a:lvl1pPr algn="l">
              <a:defRPr sz="3200" b="1">
                <a:latin typeface="Arial"/>
                <a:cs typeface="Arial"/>
              </a:defRPr>
            </a:lvl1pPr>
          </a:lstStyle>
          <a:p>
            <a:r>
              <a:rPr lang="en-AU" dirty="0" smtClean="0"/>
              <a:t>Cover title</a:t>
            </a:r>
            <a:endParaRPr lang="en-US" dirty="0"/>
          </a:p>
        </p:txBody>
      </p:sp>
      <p:pic>
        <p:nvPicPr>
          <p:cNvPr id="7" name="Picture 6" descr="MQU_MAS_HOR_RGB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642" y="302518"/>
            <a:ext cx="1595918" cy="477965"/>
          </a:xfrm>
          <a:prstGeom prst="rect">
            <a:avLst/>
          </a:prstGeom>
        </p:spPr>
      </p:pic>
      <p:pic>
        <p:nvPicPr>
          <p:cNvPr id="9" name="Picture 8" descr="MAC21_190.5x254_PowerPoint_Images_Cov v2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6550"/>
          <a:stretch/>
        </p:blipFill>
        <p:spPr>
          <a:xfrm>
            <a:off x="0" y="2126551"/>
            <a:ext cx="9144000" cy="288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4424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81428" y="136073"/>
            <a:ext cx="8772072" cy="4878161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12673" y="2049406"/>
            <a:ext cx="4232738" cy="479822"/>
          </a:xfrm>
          <a:prstGeom prst="rect">
            <a:avLst/>
          </a:prstGeom>
          <a:ln>
            <a:noFill/>
          </a:ln>
        </p:spPr>
        <p:txBody>
          <a:bodyPr wrap="none" anchor="ctr" anchorCtr="0">
            <a:noAutofit/>
          </a:bodyPr>
          <a:lstStyle>
            <a:lvl1pPr marL="0" indent="0" algn="l">
              <a:buNone/>
              <a:defRPr sz="3200" b="1" baseline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 smtClean="0"/>
              <a:t>Section title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612673" y="2496911"/>
            <a:ext cx="4232738" cy="372612"/>
          </a:xfrm>
          <a:prstGeom prst="rect">
            <a:avLst/>
          </a:prstGeom>
          <a:ln>
            <a:noFill/>
          </a:ln>
        </p:spPr>
        <p:txBody>
          <a:bodyPr wrap="none" anchor="t" anchorCtr="0">
            <a:noAutofit/>
          </a:bodyPr>
          <a:lstStyle>
            <a:lvl1pPr marL="0" indent="0" algn="l">
              <a:buNone/>
              <a:defRPr sz="1800" b="0">
                <a:solidFill>
                  <a:srgbClr val="6D0020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 smtClean="0"/>
              <a:t>SUBHEAD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3612675" y="4637458"/>
            <a:ext cx="4329501" cy="206685"/>
          </a:xfrm>
          <a:prstGeom prst="rect">
            <a:avLst/>
          </a:prstGeom>
          <a:ln>
            <a:noFill/>
          </a:ln>
        </p:spPr>
        <p:txBody>
          <a:bodyPr anchor="t" anchorCtr="0"/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 smtClean="0"/>
              <a:t>DATE: 3 October 2014</a:t>
            </a:r>
          </a:p>
        </p:txBody>
      </p:sp>
      <p:pic>
        <p:nvPicPr>
          <p:cNvPr id="13" name="Picture 12" descr="MQU_MAS_HOR_RGB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642" y="302518"/>
            <a:ext cx="1595918" cy="4779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0" y="2383"/>
            <a:ext cx="3293806" cy="515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090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81430" y="136073"/>
            <a:ext cx="8781143" cy="4878161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088572"/>
            <a:ext cx="8229600" cy="435428"/>
          </a:xfrm>
        </p:spPr>
        <p:txBody>
          <a:bodyPr anchor="b" anchorCtr="0">
            <a:noAutofit/>
          </a:bodyPr>
          <a:lstStyle>
            <a:lvl1pPr algn="l">
              <a:defRPr sz="3200" b="1">
                <a:latin typeface="Arial"/>
                <a:cs typeface="Arial"/>
              </a:defRPr>
            </a:lvl1pPr>
          </a:lstStyle>
          <a:p>
            <a:r>
              <a:rPr lang="en-AU" dirty="0" smtClean="0"/>
              <a:t>Section title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466123" y="1523433"/>
            <a:ext cx="8224309" cy="336210"/>
          </a:xfrm>
        </p:spPr>
        <p:txBody>
          <a:bodyPr wrap="none">
            <a:noAutofit/>
          </a:bodyPr>
          <a:lstStyle>
            <a:lvl1pPr marL="0" indent="0">
              <a:buNone/>
              <a:defRPr sz="1800"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9" name="Picture 8" descr="MQU_MAS_HOR_RGB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642" y="302518"/>
            <a:ext cx="1595918" cy="4779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98" y="1942908"/>
            <a:ext cx="9169698" cy="327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835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81430" y="136073"/>
            <a:ext cx="8781143" cy="4866821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065887"/>
            <a:ext cx="8229600" cy="473586"/>
          </a:xfrm>
        </p:spPr>
        <p:txBody>
          <a:bodyPr>
            <a:noAutofit/>
          </a:bodyPr>
          <a:lstStyle>
            <a:lvl1pPr algn="l">
              <a:defRPr sz="3200" b="1">
                <a:latin typeface="Arial"/>
                <a:cs typeface="Arial"/>
              </a:defRPr>
            </a:lvl1pPr>
          </a:lstStyle>
          <a:p>
            <a:r>
              <a:rPr lang="en-AU" dirty="0" smtClean="0"/>
              <a:t>Section title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466348" y="1519686"/>
            <a:ext cx="8218035" cy="312737"/>
          </a:xfrm>
        </p:spPr>
        <p:txBody>
          <a:bodyPr wrap="none">
            <a:noAutofit/>
          </a:bodyPr>
          <a:lstStyle>
            <a:lvl1pPr marL="0" indent="0">
              <a:buNone/>
              <a:defRPr sz="1800"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7" name="Picture 6" descr="MAC21_190.5x254_PowerPoint_Images_Section 2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35111"/>
          <a:stretch/>
        </p:blipFill>
        <p:spPr>
          <a:xfrm>
            <a:off x="0" y="2332428"/>
            <a:ext cx="9144000" cy="2664000"/>
          </a:xfrm>
          <a:prstGeom prst="rect">
            <a:avLst/>
          </a:prstGeom>
        </p:spPr>
      </p:pic>
      <p:pic>
        <p:nvPicPr>
          <p:cNvPr id="8" name="Picture 7" descr="MQU_MAS_HOR_RGB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642" y="302518"/>
            <a:ext cx="1595918" cy="47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6961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3888" y="1098947"/>
            <a:ext cx="8780727" cy="391358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1048" y="2147266"/>
            <a:ext cx="8045752" cy="456236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AU" dirty="0" smtClean="0"/>
              <a:t>Section title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641352" y="2608318"/>
            <a:ext cx="8049079" cy="344431"/>
          </a:xfrm>
        </p:spPr>
        <p:txBody>
          <a:bodyPr wrap="none">
            <a:noAutofit/>
          </a:bodyPr>
          <a:lstStyle>
            <a:lvl1pPr marL="0" indent="0">
              <a:buNone/>
              <a:defRPr sz="180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88452" y="139290"/>
            <a:ext cx="8775290" cy="942258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MQU_MAS_HOR_RGB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642" y="302518"/>
            <a:ext cx="1595918" cy="47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3188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88452" y="139290"/>
            <a:ext cx="8775290" cy="942258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MQU_MAS_HOR_RGB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642" y="302518"/>
            <a:ext cx="1595918" cy="47796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dirty="0" smtClean="0"/>
              <a:t>OFFICE  I  FACULTY  I  DEPARTMENT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41048" y="2147266"/>
            <a:ext cx="8045752" cy="456236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AU" dirty="0" smtClean="0"/>
              <a:t>Section title</a:t>
            </a:r>
            <a:endParaRPr lang="en-US" dirty="0"/>
          </a:p>
        </p:txBody>
      </p:sp>
      <p:sp>
        <p:nvSpPr>
          <p:cNvPr id="7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641352" y="2608318"/>
            <a:ext cx="8049079" cy="344431"/>
          </a:xfrm>
        </p:spPr>
        <p:txBody>
          <a:bodyPr wrap="none">
            <a:noAutofit/>
          </a:bodyPr>
          <a:lstStyle>
            <a:lvl1pPr marL="0" indent="0">
              <a:buNone/>
              <a:defRPr sz="1800">
                <a:solidFill>
                  <a:srgbClr val="000000"/>
                </a:solidFill>
                <a:latin typeface="Arial"/>
                <a:cs typeface="Arial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99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dirty="0" smtClean="0"/>
              <a:t>OFFICE  I  FACULTY  I  DEPARTMENT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635001"/>
            <a:ext cx="6397928" cy="399143"/>
          </a:xfrm>
        </p:spPr>
        <p:txBody>
          <a:bodyPr wrap="none">
            <a:normAutofit/>
          </a:bodyPr>
          <a:lstStyle>
            <a:lvl1pPr>
              <a:defRPr sz="1800"/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  <p:sp>
        <p:nvSpPr>
          <p:cNvPr id="6" name="Content Placeholder 7"/>
          <p:cNvSpPr>
            <a:spLocks noGrp="1"/>
          </p:cNvSpPr>
          <p:nvPr>
            <p:ph sz="quarter" idx="30"/>
          </p:nvPr>
        </p:nvSpPr>
        <p:spPr>
          <a:xfrm>
            <a:off x="460375" y="1419396"/>
            <a:ext cx="3809244" cy="3161676"/>
          </a:xfrm>
        </p:spPr>
        <p:txBody>
          <a:bodyPr wrap="none"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7" name="Content Placeholder 7"/>
          <p:cNvSpPr>
            <a:spLocks noGrp="1"/>
          </p:cNvSpPr>
          <p:nvPr>
            <p:ph sz="quarter" idx="31"/>
          </p:nvPr>
        </p:nvSpPr>
        <p:spPr>
          <a:xfrm>
            <a:off x="4644008" y="1419396"/>
            <a:ext cx="3809244" cy="3161676"/>
          </a:xfrm>
        </p:spPr>
        <p:txBody>
          <a:bodyPr wrap="none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252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dirty="0" smtClean="0"/>
              <a:t>OFFICE  I  FACULTY  I  DEPARTMENT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635001"/>
            <a:ext cx="6397928" cy="399143"/>
          </a:xfrm>
        </p:spPr>
        <p:txBody>
          <a:bodyPr wrap="none">
            <a:normAutofit/>
          </a:bodyPr>
          <a:lstStyle>
            <a:lvl1pPr>
              <a:defRPr sz="1800"/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38238" y="2510152"/>
            <a:ext cx="1880810" cy="1855106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Content Placeholder 6"/>
          <p:cNvSpPr>
            <a:spLocks noGrp="1"/>
          </p:cNvSpPr>
          <p:nvPr userDrawn="1">
            <p:ph sz="quarter" idx="13" hasCustomPrompt="1"/>
          </p:nvPr>
        </p:nvSpPr>
        <p:spPr>
          <a:xfrm>
            <a:off x="598637" y="3141183"/>
            <a:ext cx="1826458" cy="1160576"/>
          </a:xfrm>
        </p:spPr>
        <p:txBody>
          <a:bodyPr wrap="none"/>
          <a:lstStyle/>
          <a:p>
            <a:pPr lvl="3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LORUM IPS</a:t>
            </a:r>
            <a:br>
              <a:rPr lang="en-AU" dirty="0" smtClean="0"/>
            </a:br>
            <a:r>
              <a:rPr lang="en-AU" dirty="0" smtClean="0"/>
              <a:t>UM DOLORE</a:t>
            </a:r>
          </a:p>
        </p:txBody>
      </p:sp>
      <p:sp>
        <p:nvSpPr>
          <p:cNvPr id="23" name="Picture Placeholder 15"/>
          <p:cNvSpPr>
            <a:spLocks noGrp="1"/>
          </p:cNvSpPr>
          <p:nvPr userDrawn="1">
            <p:ph type="pic" sz="quarter" idx="16"/>
          </p:nvPr>
        </p:nvSpPr>
        <p:spPr>
          <a:xfrm>
            <a:off x="598414" y="2605570"/>
            <a:ext cx="658813" cy="4810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2555338" y="2510152"/>
            <a:ext cx="1880810" cy="1855106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4572438" y="2510152"/>
            <a:ext cx="1880810" cy="1855106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6589538" y="2510152"/>
            <a:ext cx="1880810" cy="1855106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Content Placeholder 6"/>
          <p:cNvSpPr>
            <a:spLocks noGrp="1"/>
          </p:cNvSpPr>
          <p:nvPr>
            <p:ph sz="quarter" idx="32" hasCustomPrompt="1"/>
          </p:nvPr>
        </p:nvSpPr>
        <p:spPr>
          <a:xfrm>
            <a:off x="2615914" y="3141183"/>
            <a:ext cx="1826458" cy="1160576"/>
          </a:xfrm>
        </p:spPr>
        <p:txBody>
          <a:bodyPr wrap="none"/>
          <a:lstStyle/>
          <a:p>
            <a:pPr lvl="3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LORUM IPS</a:t>
            </a:r>
            <a:br>
              <a:rPr lang="en-AU" dirty="0" smtClean="0"/>
            </a:br>
            <a:r>
              <a:rPr lang="en-AU" dirty="0" smtClean="0"/>
              <a:t>UM DOLORE</a:t>
            </a:r>
          </a:p>
        </p:txBody>
      </p:sp>
      <p:sp>
        <p:nvSpPr>
          <p:cNvPr id="28" name="Picture Placeholder 15"/>
          <p:cNvSpPr>
            <a:spLocks noGrp="1"/>
          </p:cNvSpPr>
          <p:nvPr>
            <p:ph type="pic" sz="quarter" idx="33"/>
          </p:nvPr>
        </p:nvSpPr>
        <p:spPr>
          <a:xfrm>
            <a:off x="2615691" y="2605570"/>
            <a:ext cx="658813" cy="4810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Content Placeholder 6"/>
          <p:cNvSpPr>
            <a:spLocks noGrp="1"/>
          </p:cNvSpPr>
          <p:nvPr>
            <p:ph sz="quarter" idx="34" hasCustomPrompt="1"/>
          </p:nvPr>
        </p:nvSpPr>
        <p:spPr>
          <a:xfrm>
            <a:off x="4638186" y="3141183"/>
            <a:ext cx="1826458" cy="1160576"/>
          </a:xfrm>
        </p:spPr>
        <p:txBody>
          <a:bodyPr wrap="none"/>
          <a:lstStyle/>
          <a:p>
            <a:pPr lvl="3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LORUM IPSU</a:t>
            </a:r>
            <a:br>
              <a:rPr lang="en-AU" dirty="0" smtClean="0"/>
            </a:br>
            <a:r>
              <a:rPr lang="en-AU" dirty="0" smtClean="0"/>
              <a:t>M DOLORE</a:t>
            </a:r>
          </a:p>
        </p:txBody>
      </p:sp>
      <p:sp>
        <p:nvSpPr>
          <p:cNvPr id="30" name="Picture Placeholder 15"/>
          <p:cNvSpPr>
            <a:spLocks noGrp="1"/>
          </p:cNvSpPr>
          <p:nvPr>
            <p:ph type="pic" sz="quarter" idx="35"/>
          </p:nvPr>
        </p:nvSpPr>
        <p:spPr>
          <a:xfrm>
            <a:off x="4637963" y="2605570"/>
            <a:ext cx="658813" cy="4810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1" name="Content Placeholder 6"/>
          <p:cNvSpPr>
            <a:spLocks noGrp="1"/>
          </p:cNvSpPr>
          <p:nvPr>
            <p:ph sz="quarter" idx="36" hasCustomPrompt="1"/>
          </p:nvPr>
        </p:nvSpPr>
        <p:spPr>
          <a:xfrm>
            <a:off x="6654410" y="3141183"/>
            <a:ext cx="1826458" cy="1160576"/>
          </a:xfrm>
        </p:spPr>
        <p:txBody>
          <a:bodyPr wrap="none"/>
          <a:lstStyle/>
          <a:p>
            <a:pPr lvl="3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LORUM IPSU</a:t>
            </a:r>
            <a:br>
              <a:rPr lang="en-AU" dirty="0" smtClean="0"/>
            </a:br>
            <a:r>
              <a:rPr lang="en-AU" dirty="0" smtClean="0"/>
              <a:t>M DOLORE</a:t>
            </a:r>
          </a:p>
        </p:txBody>
      </p:sp>
      <p:sp>
        <p:nvSpPr>
          <p:cNvPr id="32" name="Picture Placeholder 15"/>
          <p:cNvSpPr>
            <a:spLocks noGrp="1"/>
          </p:cNvSpPr>
          <p:nvPr>
            <p:ph type="pic" sz="quarter" idx="37"/>
          </p:nvPr>
        </p:nvSpPr>
        <p:spPr>
          <a:xfrm>
            <a:off x="6654187" y="2605570"/>
            <a:ext cx="658813" cy="4810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200152"/>
            <a:ext cx="8229600" cy="1105809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>
            <a:lvl4pPr>
              <a:defRPr baseline="0"/>
            </a:lvl4pPr>
          </a:lstStyle>
          <a:p>
            <a:pPr lvl="3"/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dolres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r>
              <a:rPr lang="en-AU" dirty="0" smtClean="0"/>
              <a:t> </a:t>
            </a:r>
            <a:r>
              <a:rPr lang="en-AU" dirty="0" err="1" smtClean="0"/>
              <a:t>santotoe</a:t>
            </a:r>
            <a:r>
              <a:rPr lang="en-AU" dirty="0" smtClean="0"/>
              <a:t> </a:t>
            </a:r>
            <a:r>
              <a:rPr lang="en-AU" dirty="0" err="1" smtClean="0"/>
              <a:t>ehh</a:t>
            </a:r>
            <a:r>
              <a:rPr lang="en-AU" dirty="0" smtClean="0"/>
              <a:t> </a:t>
            </a:r>
            <a:r>
              <a:rPr lang="en-AU" dirty="0" err="1" smtClean="0"/>
              <a:t>asd</a:t>
            </a:r>
            <a:r>
              <a:rPr lang="en-AU" dirty="0" smtClean="0"/>
              <a:t> </a:t>
            </a:r>
            <a:r>
              <a:rPr lang="en-AU" dirty="0" err="1" smtClean="0"/>
              <a:t>gcia</a:t>
            </a:r>
            <a:r>
              <a:rPr lang="en-AU" dirty="0" smtClean="0"/>
              <a:t> </a:t>
            </a:r>
            <a:r>
              <a:rPr lang="en-AU" dirty="0" err="1" smtClean="0"/>
              <a:t>idu</a:t>
            </a:r>
            <a:r>
              <a:rPr lang="en-AU" dirty="0" smtClean="0"/>
              <a:t> </a:t>
            </a:r>
            <a:r>
              <a:rPr lang="en-AU" dirty="0" err="1" smtClean="0"/>
              <a:t>ciuw</a:t>
            </a:r>
            <a:r>
              <a:rPr lang="en-AU" dirty="0" smtClean="0"/>
              <a:t> </a:t>
            </a:r>
            <a:r>
              <a:rPr lang="en-AU" dirty="0" err="1" smtClean="0"/>
              <a:t>sfdoh</a:t>
            </a:r>
            <a:r>
              <a:rPr lang="en-AU" dirty="0" smtClean="0"/>
              <a:t> me</a:t>
            </a:r>
            <a:br>
              <a:rPr lang="en-AU" dirty="0" smtClean="0"/>
            </a:br>
            <a:r>
              <a:rPr lang="en-AU" dirty="0" err="1" smtClean="0"/>
              <a:t>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r>
              <a:rPr lang="en-AU" dirty="0" smtClean="0"/>
              <a:t> </a:t>
            </a:r>
            <a:r>
              <a:rPr lang="en-AU" dirty="0" err="1" smtClean="0"/>
              <a:t>santotoe</a:t>
            </a:r>
            <a:r>
              <a:rPr lang="en-AU" dirty="0" smtClean="0"/>
              <a:t> </a:t>
            </a:r>
            <a:r>
              <a:rPr lang="en-AU" dirty="0" err="1" smtClean="0"/>
              <a:t>ehh</a:t>
            </a:r>
            <a:r>
              <a:rPr lang="en-AU" dirty="0" smtClean="0"/>
              <a:t> </a:t>
            </a:r>
            <a:r>
              <a:rPr lang="en-AU" dirty="0" err="1" smtClean="0"/>
              <a:t>asd</a:t>
            </a:r>
            <a:r>
              <a:rPr lang="en-AU" dirty="0" smtClean="0"/>
              <a:t> </a:t>
            </a:r>
            <a:r>
              <a:rPr lang="en-AU" dirty="0" err="1" smtClean="0"/>
              <a:t>gcia</a:t>
            </a:r>
            <a:r>
              <a:rPr lang="en-AU" dirty="0" smtClean="0"/>
              <a:t> </a:t>
            </a:r>
            <a:r>
              <a:rPr lang="en-AU" dirty="0" err="1" smtClean="0"/>
              <a:t>idu</a:t>
            </a:r>
            <a:r>
              <a:rPr lang="en-AU" dirty="0" smtClean="0"/>
              <a:t> </a:t>
            </a:r>
            <a:r>
              <a:rPr lang="en-AU" dirty="0" err="1" smtClean="0"/>
              <a:t>ciuw</a:t>
            </a:r>
            <a:r>
              <a:rPr lang="en-AU" dirty="0" smtClean="0"/>
              <a:t> </a:t>
            </a:r>
            <a:r>
              <a:rPr lang="en-AU" dirty="0" err="1" smtClean="0"/>
              <a:t>sfdoh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r>
              <a:rPr lang="en-AU" dirty="0" smtClean="0"/>
              <a:t> </a:t>
            </a:r>
            <a:r>
              <a:rPr lang="en-AU" dirty="0" err="1" smtClean="0"/>
              <a:t>santotoe</a:t>
            </a:r>
            <a:r>
              <a:rPr lang="en-AU" dirty="0" smtClean="0"/>
              <a:t> </a:t>
            </a:r>
            <a:br>
              <a:rPr lang="en-AU" dirty="0" smtClean="0"/>
            </a:br>
            <a:r>
              <a:rPr lang="en-AU" dirty="0" err="1" smtClean="0"/>
              <a:t>ehh</a:t>
            </a:r>
            <a:r>
              <a:rPr lang="en-AU" dirty="0" smtClean="0"/>
              <a:t> </a:t>
            </a:r>
            <a:r>
              <a:rPr lang="en-AU" dirty="0" err="1" smtClean="0"/>
              <a:t>asd</a:t>
            </a:r>
            <a:r>
              <a:rPr lang="en-AU" dirty="0" smtClean="0"/>
              <a:t> </a:t>
            </a:r>
            <a:r>
              <a:rPr lang="en-AU" dirty="0" err="1" smtClean="0"/>
              <a:t>gcia</a:t>
            </a:r>
            <a:r>
              <a:rPr lang="en-AU" dirty="0" smtClean="0"/>
              <a:t> </a:t>
            </a:r>
            <a:r>
              <a:rPr lang="en-AU" dirty="0" err="1" smtClean="0"/>
              <a:t>idu</a:t>
            </a:r>
            <a:r>
              <a:rPr lang="en-AU" dirty="0" smtClean="0"/>
              <a:t> </a:t>
            </a:r>
            <a:r>
              <a:rPr lang="en-AU" dirty="0" err="1" smtClean="0"/>
              <a:t>ciuw</a:t>
            </a:r>
            <a:r>
              <a:rPr lang="en-AU" dirty="0" smtClean="0"/>
              <a:t> </a:t>
            </a:r>
            <a:r>
              <a:rPr lang="en-AU" dirty="0" err="1" smtClean="0"/>
              <a:t>sfdoh</a:t>
            </a:r>
            <a:r>
              <a:rPr lang="en-A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7053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dirty="0" smtClean="0"/>
              <a:t>OFFICE  I  FACULTY  I  DEPARTMENT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635001"/>
            <a:ext cx="6397928" cy="399143"/>
          </a:xfrm>
        </p:spPr>
        <p:txBody>
          <a:bodyPr wrap="none">
            <a:normAutofit/>
          </a:bodyPr>
          <a:lstStyle>
            <a:lvl1pPr>
              <a:defRPr sz="1800"/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30" hasCustomPrompt="1"/>
          </p:nvPr>
        </p:nvSpPr>
        <p:spPr>
          <a:xfrm>
            <a:off x="460376" y="1791608"/>
            <a:ext cx="6435922" cy="2734673"/>
          </a:xfrm>
        </p:spPr>
        <p:txBody>
          <a:bodyPr wrap="none"/>
          <a:lstStyle>
            <a:lvl3pPr>
              <a:lnSpc>
                <a:spcPts val="1300"/>
              </a:lnSpc>
              <a:defRPr>
                <a:solidFill>
                  <a:srgbClr val="800000"/>
                </a:solidFill>
              </a:defRPr>
            </a:lvl3pPr>
            <a:lvl4pPr>
              <a:lnSpc>
                <a:spcPts val="1300"/>
              </a:lnSpc>
              <a:defRPr sz="1400"/>
            </a:lvl4pPr>
            <a:lvl5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5pPr>
          </a:lstStyle>
          <a:p>
            <a:pPr lvl="2"/>
            <a:r>
              <a:rPr lang="en-AU" dirty="0" smtClean="0"/>
              <a:t>Third level</a:t>
            </a:r>
          </a:p>
          <a:p>
            <a:pPr lvl="4"/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r>
              <a:rPr lang="en-AU" dirty="0" smtClean="0"/>
              <a:t> san </a:t>
            </a:r>
            <a:r>
              <a:rPr lang="en-AU" dirty="0" err="1" smtClean="0"/>
              <a:t>toror</a:t>
            </a:r>
            <a:r>
              <a:rPr lang="en-AU" dirty="0" smtClean="0"/>
              <a:t> velum anon </a:t>
            </a:r>
            <a:br>
              <a:rPr lang="en-AU" dirty="0" smtClean="0"/>
            </a:br>
            <a:r>
              <a:rPr lang="en-AU" dirty="0" err="1" smtClean="0"/>
              <a:t>vel</a:t>
            </a:r>
            <a:r>
              <a:rPr lang="en-AU" dirty="0" smtClean="0"/>
              <a:t> </a:t>
            </a:r>
            <a:r>
              <a:rPr lang="en-AU" dirty="0" err="1" smtClean="0"/>
              <a:t>belici</a:t>
            </a:r>
            <a:r>
              <a:rPr lang="en-AU" dirty="0" smtClean="0"/>
              <a:t> </a:t>
            </a:r>
            <a:r>
              <a:rPr lang="en-AU" dirty="0" err="1" smtClean="0"/>
              <a:t>doro</a:t>
            </a:r>
            <a:r>
              <a:rPr lang="en-AU" dirty="0" smtClean="0"/>
              <a:t> </a:t>
            </a:r>
            <a:r>
              <a:rPr lang="en-AU" dirty="0" err="1" smtClean="0"/>
              <a:t>ano</a:t>
            </a:r>
            <a:r>
              <a:rPr lang="en-AU" dirty="0" smtClean="0"/>
              <a:t> </a:t>
            </a:r>
            <a:r>
              <a:rPr lang="en-AU" dirty="0" err="1" smtClean="0"/>
              <a:t>astro</a:t>
            </a:r>
            <a:r>
              <a:rPr lang="en-AU" dirty="0" smtClean="0"/>
              <a:t> </a:t>
            </a:r>
            <a:r>
              <a:rPr lang="en-AU" dirty="0" err="1" smtClean="0"/>
              <a:t>il</a:t>
            </a:r>
            <a:r>
              <a:rPr lang="en-AU" dirty="0" smtClean="0"/>
              <a:t> </a:t>
            </a:r>
            <a:r>
              <a:rPr lang="en-AU" dirty="0" err="1" smtClean="0"/>
              <a:t>tores</a:t>
            </a:r>
            <a:r>
              <a:rPr lang="en-AU" dirty="0" smtClean="0"/>
              <a:t> </a:t>
            </a:r>
            <a:r>
              <a:rPr lang="en-AU" dirty="0" err="1" smtClean="0"/>
              <a:t>adde</a:t>
            </a:r>
            <a:r>
              <a:rPr lang="en-AU" dirty="0" smtClean="0"/>
              <a:t>  </a:t>
            </a:r>
            <a:r>
              <a:rPr lang="en-AU" dirty="0" err="1" smtClean="0"/>
              <a:t>eildolores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br>
              <a:rPr lang="en-AU" dirty="0" smtClean="0"/>
            </a:br>
            <a:r>
              <a:rPr lang="en-AU" dirty="0" err="1" smtClean="0"/>
              <a:t>tutte</a:t>
            </a:r>
            <a:r>
              <a:rPr lang="en-AU" dirty="0" smtClean="0"/>
              <a:t> san </a:t>
            </a:r>
            <a:r>
              <a:rPr lang="en-AU" dirty="0" err="1" smtClean="0"/>
              <a:t>toror</a:t>
            </a:r>
            <a:r>
              <a:rPr lang="en-AU" dirty="0" smtClean="0"/>
              <a:t> velum anon </a:t>
            </a:r>
            <a:r>
              <a:rPr lang="en-AU" dirty="0" err="1" smtClean="0"/>
              <a:t>vel</a:t>
            </a:r>
            <a:r>
              <a:rPr lang="en-AU" dirty="0" smtClean="0"/>
              <a:t> </a:t>
            </a:r>
            <a:r>
              <a:rPr lang="en-AU" dirty="0" err="1" smtClean="0"/>
              <a:t>belici</a:t>
            </a:r>
            <a:r>
              <a:rPr lang="en-AU" dirty="0" smtClean="0"/>
              <a:t> </a:t>
            </a:r>
            <a:r>
              <a:rPr lang="en-AU" dirty="0" err="1" smtClean="0"/>
              <a:t>doro</a:t>
            </a:r>
            <a:r>
              <a:rPr lang="en-AU" dirty="0" smtClean="0"/>
              <a:t> </a:t>
            </a:r>
            <a:r>
              <a:rPr lang="en-AU" dirty="0" err="1" smtClean="0"/>
              <a:t>ano</a:t>
            </a:r>
            <a:r>
              <a:rPr lang="en-AU" dirty="0" smtClean="0"/>
              <a:t> </a:t>
            </a:r>
            <a:r>
              <a:rPr lang="en-AU" dirty="0" err="1" smtClean="0"/>
              <a:t>astro</a:t>
            </a:r>
            <a:r>
              <a:rPr lang="en-AU" dirty="0" smtClean="0"/>
              <a:t> </a:t>
            </a:r>
            <a:r>
              <a:rPr lang="en-AU" dirty="0" err="1" smtClean="0"/>
              <a:t>il</a:t>
            </a:r>
            <a:r>
              <a:rPr lang="en-AU" dirty="0" smtClean="0"/>
              <a:t> </a:t>
            </a:r>
            <a:r>
              <a:rPr lang="en-AU" dirty="0" err="1" smtClean="0"/>
              <a:t>tores</a:t>
            </a:r>
            <a:r>
              <a:rPr lang="en-AU" dirty="0" smtClean="0"/>
              <a:t> </a:t>
            </a:r>
            <a:br>
              <a:rPr lang="en-AU" dirty="0" smtClean="0"/>
            </a:br>
            <a:r>
              <a:rPr lang="en-AU" dirty="0" err="1" smtClean="0"/>
              <a:t>adde</a:t>
            </a:r>
            <a:r>
              <a:rPr lang="en-AU" dirty="0" smtClean="0"/>
              <a:t> a </a:t>
            </a:r>
            <a:r>
              <a:rPr lang="en-AU" dirty="0" err="1" smtClean="0"/>
              <a:t>eil</a:t>
            </a:r>
            <a:r>
              <a:rPr lang="en-AU" dirty="0" smtClean="0"/>
              <a:t>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r>
              <a:rPr lang="en-AU" dirty="0" smtClean="0"/>
              <a:t> san </a:t>
            </a:r>
            <a:r>
              <a:rPr lang="en-AU" dirty="0" err="1" smtClean="0"/>
              <a:t>toror</a:t>
            </a:r>
            <a:r>
              <a:rPr lang="en-AU" dirty="0" smtClean="0"/>
              <a:t> velum anon </a:t>
            </a:r>
            <a:r>
              <a:rPr lang="en-AU" dirty="0" err="1" smtClean="0"/>
              <a:t>vel</a:t>
            </a:r>
            <a:r>
              <a:rPr lang="en-AU" dirty="0" smtClean="0"/>
              <a:t> </a:t>
            </a:r>
            <a:br>
              <a:rPr lang="en-AU" dirty="0" smtClean="0"/>
            </a:br>
            <a:r>
              <a:rPr lang="en-AU" dirty="0" err="1" smtClean="0"/>
              <a:t>belici</a:t>
            </a:r>
            <a:r>
              <a:rPr lang="en-AU" dirty="0" smtClean="0"/>
              <a:t> </a:t>
            </a:r>
            <a:r>
              <a:rPr lang="en-AU" dirty="0" err="1" smtClean="0"/>
              <a:t>doro</a:t>
            </a:r>
            <a:r>
              <a:rPr lang="en-AU" dirty="0" smtClean="0"/>
              <a:t> </a:t>
            </a:r>
            <a:r>
              <a:rPr lang="en-AU" dirty="0" err="1" smtClean="0"/>
              <a:t>ano</a:t>
            </a:r>
            <a:r>
              <a:rPr lang="en-AU" dirty="0" smtClean="0"/>
              <a:t> </a:t>
            </a:r>
            <a:r>
              <a:rPr lang="en-AU" dirty="0" err="1" smtClean="0"/>
              <a:t>astro</a:t>
            </a:r>
            <a:r>
              <a:rPr lang="en-AU" dirty="0" smtClean="0"/>
              <a:t> </a:t>
            </a:r>
            <a:r>
              <a:rPr lang="en-AU" dirty="0" err="1" smtClean="0"/>
              <a:t>il</a:t>
            </a:r>
            <a:r>
              <a:rPr lang="en-AU" dirty="0" smtClean="0"/>
              <a:t> </a:t>
            </a:r>
            <a:r>
              <a:rPr lang="en-AU" dirty="0" err="1" smtClean="0"/>
              <a:t>tores</a:t>
            </a:r>
            <a:r>
              <a:rPr lang="en-AU" dirty="0" smtClean="0"/>
              <a:t> </a:t>
            </a:r>
            <a:r>
              <a:rPr lang="en-AU" dirty="0" err="1" smtClean="0"/>
              <a:t>adde</a:t>
            </a:r>
            <a:r>
              <a:rPr lang="en-AU" dirty="0" smtClean="0"/>
              <a:t> a </a:t>
            </a:r>
            <a:r>
              <a:rPr lang="en-AU" dirty="0" err="1" smtClean="0"/>
              <a:t>eil</a:t>
            </a:r>
            <a:r>
              <a:rPr lang="en-AU" dirty="0" smtClean="0"/>
              <a:t>.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7318378" y="1786505"/>
            <a:ext cx="1177925" cy="88463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644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dirty="0" smtClean="0"/>
              <a:t>OFFICE  I  FACULTY  I  DEPARTMENT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635001"/>
            <a:ext cx="6397928" cy="399143"/>
          </a:xfrm>
        </p:spPr>
        <p:txBody>
          <a:bodyPr wrap="none">
            <a:normAutofit/>
          </a:bodyPr>
          <a:lstStyle>
            <a:lvl1pPr>
              <a:defRPr sz="1800"/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1"/>
          </p:nvPr>
        </p:nvSpPr>
        <p:spPr>
          <a:xfrm>
            <a:off x="561902" y="1634367"/>
            <a:ext cx="599243" cy="448167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32"/>
          </p:nvPr>
        </p:nvSpPr>
        <p:spPr>
          <a:xfrm>
            <a:off x="561902" y="2433726"/>
            <a:ext cx="599243" cy="448167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561902" y="3183926"/>
            <a:ext cx="599243" cy="448167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34"/>
          </p:nvPr>
        </p:nvSpPr>
        <p:spPr>
          <a:xfrm>
            <a:off x="561902" y="3975092"/>
            <a:ext cx="599243" cy="448167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35" hasCustomPrompt="1"/>
          </p:nvPr>
        </p:nvSpPr>
        <p:spPr>
          <a:xfrm>
            <a:off x="1229109" y="1524250"/>
            <a:ext cx="6585101" cy="2694986"/>
          </a:xfrm>
        </p:spPr>
        <p:txBody>
          <a:bodyPr wrap="none"/>
          <a:lstStyle>
            <a:lvl3pPr>
              <a:lnSpc>
                <a:spcPts val="1300"/>
              </a:lnSpc>
              <a:defRPr>
                <a:solidFill>
                  <a:srgbClr val="800000"/>
                </a:solidFill>
              </a:defRPr>
            </a:lvl3pPr>
            <a:lvl4pPr>
              <a:lnSpc>
                <a:spcPts val="1300"/>
              </a:lnSpc>
              <a:defRPr sz="1400"/>
            </a:lvl4pPr>
            <a:lvl5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lvl5pPr>
          </a:lstStyle>
          <a:p>
            <a:pPr lvl="4"/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r>
              <a:rPr lang="en-AU" dirty="0" smtClean="0"/>
              <a:t> san </a:t>
            </a:r>
            <a:r>
              <a:rPr lang="en-AU" dirty="0" err="1" smtClean="0"/>
              <a:t>toror</a:t>
            </a:r>
            <a:r>
              <a:rPr lang="en-AU" dirty="0" smtClean="0"/>
              <a:t> velum anon </a:t>
            </a:r>
            <a:br>
              <a:rPr lang="en-AU" dirty="0" smtClean="0"/>
            </a:br>
            <a:r>
              <a:rPr lang="en-AU" dirty="0" err="1" smtClean="0"/>
              <a:t>vel</a:t>
            </a:r>
            <a:r>
              <a:rPr lang="en-AU" dirty="0" smtClean="0"/>
              <a:t> </a:t>
            </a:r>
            <a:r>
              <a:rPr lang="en-AU" dirty="0" err="1" smtClean="0"/>
              <a:t>belici</a:t>
            </a:r>
            <a:r>
              <a:rPr lang="en-AU" dirty="0" smtClean="0"/>
              <a:t> </a:t>
            </a:r>
            <a:r>
              <a:rPr lang="en-AU" dirty="0" err="1" smtClean="0"/>
              <a:t>doro</a:t>
            </a:r>
            <a:r>
              <a:rPr lang="en-AU" dirty="0" smtClean="0"/>
              <a:t> </a:t>
            </a:r>
            <a:r>
              <a:rPr lang="en-AU" dirty="0" err="1" smtClean="0"/>
              <a:t>ano</a:t>
            </a:r>
            <a:r>
              <a:rPr lang="en-AU" dirty="0" smtClean="0"/>
              <a:t> </a:t>
            </a:r>
            <a:r>
              <a:rPr lang="en-AU" dirty="0" err="1" smtClean="0"/>
              <a:t>astro</a:t>
            </a:r>
            <a:r>
              <a:rPr lang="en-AU" dirty="0" smtClean="0"/>
              <a:t> </a:t>
            </a:r>
            <a:r>
              <a:rPr lang="en-AU" dirty="0" err="1" smtClean="0"/>
              <a:t>il</a:t>
            </a:r>
            <a:r>
              <a:rPr lang="en-AU" dirty="0" smtClean="0"/>
              <a:t> </a:t>
            </a:r>
            <a:r>
              <a:rPr lang="en-AU" dirty="0" err="1" smtClean="0"/>
              <a:t>tores</a:t>
            </a:r>
            <a:r>
              <a:rPr lang="en-AU" dirty="0" smtClean="0"/>
              <a:t> </a:t>
            </a:r>
            <a:r>
              <a:rPr lang="en-AU" dirty="0" err="1" smtClean="0"/>
              <a:t>adde</a:t>
            </a:r>
            <a:r>
              <a:rPr lang="en-AU" dirty="0" smtClean="0"/>
              <a:t>  </a:t>
            </a:r>
            <a:r>
              <a:rPr lang="en-AU" dirty="0" err="1" smtClean="0"/>
              <a:t>eildolores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</a:t>
            </a:r>
          </a:p>
          <a:p>
            <a:pPr lvl="4"/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r>
              <a:rPr lang="en-AU" dirty="0" smtClean="0"/>
              <a:t> san </a:t>
            </a:r>
            <a:r>
              <a:rPr lang="en-AU" dirty="0" err="1" smtClean="0"/>
              <a:t>toror</a:t>
            </a:r>
            <a:r>
              <a:rPr lang="en-AU" dirty="0" smtClean="0"/>
              <a:t> velum anon </a:t>
            </a:r>
            <a:br>
              <a:rPr lang="en-AU" dirty="0" smtClean="0"/>
            </a:br>
            <a:r>
              <a:rPr lang="en-AU" dirty="0" err="1" smtClean="0"/>
              <a:t>vel</a:t>
            </a:r>
            <a:r>
              <a:rPr lang="en-AU" dirty="0" smtClean="0"/>
              <a:t> </a:t>
            </a:r>
            <a:r>
              <a:rPr lang="en-AU" dirty="0" err="1" smtClean="0"/>
              <a:t>belici</a:t>
            </a:r>
            <a:r>
              <a:rPr lang="en-AU" dirty="0" smtClean="0"/>
              <a:t> </a:t>
            </a:r>
            <a:r>
              <a:rPr lang="en-AU" dirty="0" err="1" smtClean="0"/>
              <a:t>doro</a:t>
            </a:r>
            <a:r>
              <a:rPr lang="en-AU" dirty="0" smtClean="0"/>
              <a:t> </a:t>
            </a:r>
            <a:r>
              <a:rPr lang="en-AU" dirty="0" err="1" smtClean="0"/>
              <a:t>ano</a:t>
            </a:r>
            <a:r>
              <a:rPr lang="en-AU" dirty="0" smtClean="0"/>
              <a:t> </a:t>
            </a:r>
            <a:r>
              <a:rPr lang="en-AU" dirty="0" err="1" smtClean="0"/>
              <a:t>astro</a:t>
            </a:r>
            <a:r>
              <a:rPr lang="en-AU" dirty="0" smtClean="0"/>
              <a:t> </a:t>
            </a:r>
            <a:r>
              <a:rPr lang="en-AU" dirty="0" err="1" smtClean="0"/>
              <a:t>il</a:t>
            </a:r>
            <a:r>
              <a:rPr lang="en-AU" dirty="0" smtClean="0"/>
              <a:t> </a:t>
            </a:r>
            <a:r>
              <a:rPr lang="en-AU" dirty="0" err="1" smtClean="0"/>
              <a:t>tores</a:t>
            </a:r>
            <a:r>
              <a:rPr lang="en-AU" dirty="0" smtClean="0"/>
              <a:t> </a:t>
            </a:r>
            <a:r>
              <a:rPr lang="en-AU" dirty="0" err="1" smtClean="0"/>
              <a:t>adde</a:t>
            </a:r>
            <a:r>
              <a:rPr lang="en-AU" dirty="0" smtClean="0"/>
              <a:t>  </a:t>
            </a:r>
            <a:r>
              <a:rPr lang="en-AU" dirty="0" err="1" smtClean="0"/>
              <a:t>eildolores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</a:t>
            </a:r>
          </a:p>
          <a:p>
            <a:pPr lvl="4"/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r>
              <a:rPr lang="en-AU" dirty="0" smtClean="0"/>
              <a:t> san </a:t>
            </a:r>
            <a:r>
              <a:rPr lang="en-AU" dirty="0" err="1" smtClean="0"/>
              <a:t>toror</a:t>
            </a:r>
            <a:r>
              <a:rPr lang="en-AU" dirty="0" smtClean="0"/>
              <a:t> velum anon </a:t>
            </a:r>
            <a:br>
              <a:rPr lang="en-AU" dirty="0" smtClean="0"/>
            </a:br>
            <a:r>
              <a:rPr lang="en-AU" dirty="0" err="1" smtClean="0"/>
              <a:t>vel</a:t>
            </a:r>
            <a:r>
              <a:rPr lang="en-AU" dirty="0" smtClean="0"/>
              <a:t> </a:t>
            </a:r>
            <a:r>
              <a:rPr lang="en-AU" dirty="0" err="1" smtClean="0"/>
              <a:t>belici</a:t>
            </a:r>
            <a:r>
              <a:rPr lang="en-AU" dirty="0" smtClean="0"/>
              <a:t> </a:t>
            </a:r>
            <a:r>
              <a:rPr lang="en-AU" dirty="0" err="1" smtClean="0"/>
              <a:t>doro</a:t>
            </a:r>
            <a:r>
              <a:rPr lang="en-AU" dirty="0" smtClean="0"/>
              <a:t> </a:t>
            </a:r>
            <a:r>
              <a:rPr lang="en-AU" dirty="0" err="1" smtClean="0"/>
              <a:t>ano</a:t>
            </a:r>
            <a:r>
              <a:rPr lang="en-AU" dirty="0" smtClean="0"/>
              <a:t> </a:t>
            </a:r>
            <a:r>
              <a:rPr lang="en-AU" dirty="0" err="1" smtClean="0"/>
              <a:t>astro</a:t>
            </a:r>
            <a:r>
              <a:rPr lang="en-AU" dirty="0" smtClean="0"/>
              <a:t> </a:t>
            </a:r>
            <a:r>
              <a:rPr lang="en-AU" dirty="0" err="1" smtClean="0"/>
              <a:t>il</a:t>
            </a:r>
            <a:r>
              <a:rPr lang="en-AU" dirty="0" smtClean="0"/>
              <a:t> </a:t>
            </a:r>
            <a:r>
              <a:rPr lang="en-AU" dirty="0" err="1" smtClean="0"/>
              <a:t>tores</a:t>
            </a:r>
            <a:r>
              <a:rPr lang="en-AU" dirty="0" smtClean="0"/>
              <a:t> </a:t>
            </a:r>
            <a:r>
              <a:rPr lang="en-AU" dirty="0" err="1" smtClean="0"/>
              <a:t>adde</a:t>
            </a:r>
            <a:r>
              <a:rPr lang="en-AU" dirty="0" smtClean="0"/>
              <a:t>  </a:t>
            </a:r>
            <a:r>
              <a:rPr lang="en-AU" dirty="0" err="1" smtClean="0"/>
              <a:t>eildolores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</a:t>
            </a:r>
          </a:p>
          <a:p>
            <a:pPr lvl="4"/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r>
              <a:rPr lang="en-AU" dirty="0" smtClean="0"/>
              <a:t> san </a:t>
            </a:r>
            <a:r>
              <a:rPr lang="en-AU" dirty="0" err="1" smtClean="0"/>
              <a:t>toror</a:t>
            </a:r>
            <a:r>
              <a:rPr lang="en-AU" dirty="0" smtClean="0"/>
              <a:t> velum anon </a:t>
            </a:r>
            <a:br>
              <a:rPr lang="en-AU" dirty="0" smtClean="0"/>
            </a:br>
            <a:r>
              <a:rPr lang="en-AU" dirty="0" err="1" smtClean="0"/>
              <a:t>vel</a:t>
            </a:r>
            <a:r>
              <a:rPr lang="en-AU" dirty="0" smtClean="0"/>
              <a:t> </a:t>
            </a:r>
            <a:r>
              <a:rPr lang="en-AU" dirty="0" err="1" smtClean="0"/>
              <a:t>belici</a:t>
            </a:r>
            <a:r>
              <a:rPr lang="en-AU" dirty="0" smtClean="0"/>
              <a:t> </a:t>
            </a:r>
            <a:r>
              <a:rPr lang="en-AU" dirty="0" err="1" smtClean="0"/>
              <a:t>doro</a:t>
            </a:r>
            <a:r>
              <a:rPr lang="en-AU" dirty="0" smtClean="0"/>
              <a:t> </a:t>
            </a:r>
            <a:r>
              <a:rPr lang="en-AU" dirty="0" err="1" smtClean="0"/>
              <a:t>ano</a:t>
            </a:r>
            <a:r>
              <a:rPr lang="en-AU" dirty="0" smtClean="0"/>
              <a:t> </a:t>
            </a:r>
            <a:r>
              <a:rPr lang="en-AU" dirty="0" err="1" smtClean="0"/>
              <a:t>astro</a:t>
            </a:r>
            <a:r>
              <a:rPr lang="en-AU" dirty="0" smtClean="0"/>
              <a:t> </a:t>
            </a:r>
            <a:r>
              <a:rPr lang="en-AU" dirty="0" err="1" smtClean="0"/>
              <a:t>il</a:t>
            </a:r>
            <a:r>
              <a:rPr lang="en-AU" dirty="0" smtClean="0"/>
              <a:t> </a:t>
            </a:r>
            <a:r>
              <a:rPr lang="en-AU" dirty="0" err="1" smtClean="0"/>
              <a:t>tores</a:t>
            </a:r>
            <a:r>
              <a:rPr lang="en-AU" dirty="0" smtClean="0"/>
              <a:t> </a:t>
            </a:r>
            <a:r>
              <a:rPr lang="en-AU" dirty="0" err="1" smtClean="0"/>
              <a:t>adde</a:t>
            </a:r>
            <a:r>
              <a:rPr lang="en-AU" dirty="0" smtClean="0"/>
              <a:t>  </a:t>
            </a:r>
            <a:r>
              <a:rPr lang="en-AU" dirty="0" err="1" smtClean="0"/>
              <a:t>eildolores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04459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dirty="0" smtClean="0"/>
              <a:t>OFFICE  I  FACULTY  I  DEPARTMENT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635001"/>
            <a:ext cx="6397928" cy="399143"/>
          </a:xfrm>
        </p:spPr>
        <p:txBody>
          <a:bodyPr wrap="none">
            <a:normAutofit/>
          </a:bodyPr>
          <a:lstStyle>
            <a:lvl1pPr>
              <a:defRPr sz="1800"/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  <p:sp>
        <p:nvSpPr>
          <p:cNvPr id="16" name="Chart Placeholder 15"/>
          <p:cNvSpPr>
            <a:spLocks noGrp="1"/>
          </p:cNvSpPr>
          <p:nvPr>
            <p:ph type="chart" sz="quarter" idx="37"/>
          </p:nvPr>
        </p:nvSpPr>
        <p:spPr>
          <a:xfrm>
            <a:off x="2501725" y="1505858"/>
            <a:ext cx="3999469" cy="274942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38" hasCustomPrompt="1"/>
          </p:nvPr>
        </p:nvSpPr>
        <p:spPr>
          <a:xfrm>
            <a:off x="6683377" y="1501379"/>
            <a:ext cx="1946577" cy="548765"/>
          </a:xfrm>
        </p:spPr>
        <p:txBody>
          <a:bodyPr wrap="none" lIns="0" tIns="108000" rIns="0" bIns="0"/>
          <a:lstStyle>
            <a:lvl3pPr>
              <a:lnSpc>
                <a:spcPts val="1200"/>
              </a:lnSpc>
              <a:defRPr baseline="0"/>
            </a:lvl3pPr>
            <a:lvl4pPr>
              <a:lnSpc>
                <a:spcPts val="1200"/>
              </a:lnSpc>
              <a:defRPr baseline="0"/>
            </a:lvl4pPr>
          </a:lstStyle>
          <a:p>
            <a:pPr lvl="2"/>
            <a:r>
              <a:rPr lang="en-AU" dirty="0" smtClean="0"/>
              <a:t>Product E</a:t>
            </a:r>
          </a:p>
          <a:p>
            <a:pPr lvl="3"/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me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39" hasCustomPrompt="1"/>
          </p:nvPr>
        </p:nvSpPr>
        <p:spPr>
          <a:xfrm>
            <a:off x="6683377" y="2208613"/>
            <a:ext cx="1946577" cy="548765"/>
          </a:xfrm>
        </p:spPr>
        <p:txBody>
          <a:bodyPr wrap="none" lIns="0" tIns="108000" rIns="0" bIns="0"/>
          <a:lstStyle>
            <a:lvl3pPr>
              <a:lnSpc>
                <a:spcPts val="1200"/>
              </a:lnSpc>
              <a:defRPr baseline="0"/>
            </a:lvl3pPr>
            <a:lvl4pPr>
              <a:lnSpc>
                <a:spcPts val="1200"/>
              </a:lnSpc>
              <a:defRPr baseline="0"/>
            </a:lvl4pPr>
          </a:lstStyle>
          <a:p>
            <a:pPr lvl="2"/>
            <a:r>
              <a:rPr lang="en-AU" dirty="0" smtClean="0"/>
              <a:t>Product F</a:t>
            </a:r>
          </a:p>
          <a:p>
            <a:pPr lvl="3"/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me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40" hasCustomPrompt="1"/>
          </p:nvPr>
        </p:nvSpPr>
        <p:spPr>
          <a:xfrm>
            <a:off x="6683377" y="2915846"/>
            <a:ext cx="1946577" cy="548765"/>
          </a:xfrm>
        </p:spPr>
        <p:txBody>
          <a:bodyPr wrap="none" lIns="0" tIns="108000" rIns="0" bIns="0"/>
          <a:lstStyle>
            <a:lvl3pPr>
              <a:lnSpc>
                <a:spcPts val="1200"/>
              </a:lnSpc>
              <a:defRPr baseline="0"/>
            </a:lvl3pPr>
            <a:lvl4pPr>
              <a:lnSpc>
                <a:spcPts val="1200"/>
              </a:lnSpc>
              <a:defRPr baseline="0"/>
            </a:lvl4pPr>
          </a:lstStyle>
          <a:p>
            <a:pPr lvl="2"/>
            <a:r>
              <a:rPr lang="en-AU" dirty="0" smtClean="0"/>
              <a:t>Product G</a:t>
            </a:r>
          </a:p>
          <a:p>
            <a:pPr lvl="3"/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me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41" hasCustomPrompt="1"/>
          </p:nvPr>
        </p:nvSpPr>
        <p:spPr>
          <a:xfrm>
            <a:off x="6683377" y="3623079"/>
            <a:ext cx="1946577" cy="548765"/>
          </a:xfrm>
        </p:spPr>
        <p:txBody>
          <a:bodyPr wrap="none" lIns="0" tIns="108000" rIns="0" bIns="0"/>
          <a:lstStyle>
            <a:lvl3pPr>
              <a:lnSpc>
                <a:spcPts val="1200"/>
              </a:lnSpc>
              <a:defRPr baseline="0"/>
            </a:lvl3pPr>
            <a:lvl4pPr>
              <a:lnSpc>
                <a:spcPts val="1200"/>
              </a:lnSpc>
              <a:defRPr baseline="0"/>
            </a:lvl4pPr>
          </a:lstStyle>
          <a:p>
            <a:pPr lvl="2"/>
            <a:r>
              <a:rPr lang="en-AU" dirty="0" smtClean="0"/>
              <a:t>Product H</a:t>
            </a:r>
          </a:p>
          <a:p>
            <a:pPr lvl="3"/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me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42" hasCustomPrompt="1"/>
          </p:nvPr>
        </p:nvSpPr>
        <p:spPr>
          <a:xfrm>
            <a:off x="558824" y="1501379"/>
            <a:ext cx="1920703" cy="548765"/>
          </a:xfrm>
        </p:spPr>
        <p:txBody>
          <a:bodyPr wrap="none" lIns="0" tIns="108000" rIns="0" bIns="0"/>
          <a:lstStyle>
            <a:lvl3pPr>
              <a:lnSpc>
                <a:spcPts val="1200"/>
              </a:lnSpc>
              <a:defRPr baseline="0"/>
            </a:lvl3pPr>
            <a:lvl4pPr>
              <a:lnSpc>
                <a:spcPts val="1200"/>
              </a:lnSpc>
              <a:defRPr baseline="0"/>
            </a:lvl4pPr>
          </a:lstStyle>
          <a:p>
            <a:pPr lvl="2"/>
            <a:r>
              <a:rPr lang="en-AU" dirty="0" smtClean="0"/>
              <a:t>Product A</a:t>
            </a:r>
          </a:p>
          <a:p>
            <a:pPr lvl="3"/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me</a:t>
            </a:r>
          </a:p>
        </p:txBody>
      </p:sp>
      <p:sp>
        <p:nvSpPr>
          <p:cNvPr id="27" name="Text Placeholder 21"/>
          <p:cNvSpPr>
            <a:spLocks noGrp="1"/>
          </p:cNvSpPr>
          <p:nvPr>
            <p:ph type="body" sz="quarter" idx="43" hasCustomPrompt="1"/>
          </p:nvPr>
        </p:nvSpPr>
        <p:spPr>
          <a:xfrm>
            <a:off x="558824" y="2208613"/>
            <a:ext cx="1920703" cy="548765"/>
          </a:xfrm>
        </p:spPr>
        <p:txBody>
          <a:bodyPr wrap="none" lIns="0" tIns="108000" rIns="0" bIns="0"/>
          <a:lstStyle>
            <a:lvl3pPr>
              <a:lnSpc>
                <a:spcPts val="1200"/>
              </a:lnSpc>
              <a:defRPr baseline="0"/>
            </a:lvl3pPr>
            <a:lvl4pPr>
              <a:lnSpc>
                <a:spcPts val="1200"/>
              </a:lnSpc>
              <a:defRPr baseline="0"/>
            </a:lvl4pPr>
          </a:lstStyle>
          <a:p>
            <a:pPr lvl="2"/>
            <a:r>
              <a:rPr lang="en-AU" dirty="0" smtClean="0"/>
              <a:t>Product B</a:t>
            </a:r>
          </a:p>
          <a:p>
            <a:pPr lvl="3"/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me</a:t>
            </a:r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44" hasCustomPrompt="1"/>
          </p:nvPr>
        </p:nvSpPr>
        <p:spPr>
          <a:xfrm>
            <a:off x="558824" y="2915846"/>
            <a:ext cx="1920703" cy="548765"/>
          </a:xfrm>
        </p:spPr>
        <p:txBody>
          <a:bodyPr wrap="none" lIns="0" tIns="108000" rIns="0" bIns="0"/>
          <a:lstStyle>
            <a:lvl3pPr>
              <a:lnSpc>
                <a:spcPts val="1200"/>
              </a:lnSpc>
              <a:defRPr baseline="0"/>
            </a:lvl3pPr>
            <a:lvl4pPr>
              <a:lnSpc>
                <a:spcPts val="1200"/>
              </a:lnSpc>
              <a:defRPr baseline="0"/>
            </a:lvl4pPr>
          </a:lstStyle>
          <a:p>
            <a:pPr lvl="2"/>
            <a:r>
              <a:rPr lang="en-AU" dirty="0" smtClean="0"/>
              <a:t>Product C</a:t>
            </a:r>
          </a:p>
          <a:p>
            <a:pPr lvl="3"/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me</a:t>
            </a:r>
            <a:br>
              <a:rPr lang="en-AU" dirty="0" smtClean="0"/>
            </a:br>
            <a:endParaRPr lang="en-AU" dirty="0" smtClean="0"/>
          </a:p>
        </p:txBody>
      </p:sp>
      <p:sp>
        <p:nvSpPr>
          <p:cNvPr id="29" name="Text Placeholder 21"/>
          <p:cNvSpPr>
            <a:spLocks noGrp="1"/>
          </p:cNvSpPr>
          <p:nvPr>
            <p:ph type="body" sz="quarter" idx="45" hasCustomPrompt="1"/>
          </p:nvPr>
        </p:nvSpPr>
        <p:spPr>
          <a:xfrm>
            <a:off x="558824" y="3623079"/>
            <a:ext cx="1920703" cy="548765"/>
          </a:xfrm>
        </p:spPr>
        <p:txBody>
          <a:bodyPr wrap="none" lIns="0" tIns="108000" rIns="0" bIns="0"/>
          <a:lstStyle>
            <a:lvl3pPr>
              <a:lnSpc>
                <a:spcPts val="1200"/>
              </a:lnSpc>
              <a:defRPr baseline="0"/>
            </a:lvl3pPr>
            <a:lvl4pPr>
              <a:lnSpc>
                <a:spcPts val="1200"/>
              </a:lnSpc>
              <a:defRPr baseline="0"/>
            </a:lvl4pPr>
          </a:lstStyle>
          <a:p>
            <a:pPr lvl="2"/>
            <a:r>
              <a:rPr lang="en-AU" dirty="0" smtClean="0"/>
              <a:t>Product D</a:t>
            </a:r>
          </a:p>
          <a:p>
            <a:pPr lvl="3"/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me</a:t>
            </a:r>
          </a:p>
        </p:txBody>
      </p:sp>
    </p:spTree>
    <p:extLst>
      <p:ext uri="{BB962C8B-B14F-4D97-AF65-F5344CB8AC3E}">
        <p14:creationId xmlns:p14="http://schemas.microsoft.com/office/powerpoint/2010/main" val="3747633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dirty="0" smtClean="0"/>
              <a:t>OFFICE  I  FACULTY  I  DEPARTMENT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465744" y="2980474"/>
            <a:ext cx="1898876" cy="1437084"/>
          </a:xfrm>
        </p:spPr>
        <p:txBody>
          <a:bodyPr wrap="none"/>
          <a:lstStyle>
            <a:lvl3pPr>
              <a:lnSpc>
                <a:spcPts val="1200"/>
              </a:lnSpc>
              <a:defRPr/>
            </a:lvl3pPr>
            <a:lvl4pPr>
              <a:lnSpc>
                <a:spcPts val="1200"/>
              </a:lnSpc>
              <a:defRPr baseline="0"/>
            </a:lvl4pPr>
          </a:lstStyle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do</a:t>
            </a:r>
          </a:p>
          <a:p>
            <a:pPr lvl="3"/>
            <a:r>
              <a:rPr lang="en-AU" dirty="0" err="1" smtClean="0"/>
              <a:t>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</a:p>
          <a:p>
            <a:pPr lvl="3"/>
            <a:r>
              <a:rPr lang="en-AU" dirty="0" err="1" smtClean="0"/>
              <a:t>tutte</a:t>
            </a:r>
            <a:r>
              <a:rPr lang="en-AU" dirty="0" smtClean="0"/>
              <a:t> anon </a:t>
            </a:r>
            <a:r>
              <a:rPr lang="en-AU" dirty="0" err="1" smtClean="0"/>
              <a:t>santo</a:t>
            </a:r>
            <a:endParaRPr lang="en-AU" dirty="0" smtClean="0"/>
          </a:p>
          <a:p>
            <a:pPr lvl="3"/>
            <a:r>
              <a:rPr lang="en-AU" dirty="0" err="1" smtClean="0"/>
              <a:t>ro</a:t>
            </a:r>
            <a:r>
              <a:rPr lang="en-AU" dirty="0" smtClean="0"/>
              <a:t> </a:t>
            </a:r>
            <a:r>
              <a:rPr lang="en-AU" dirty="0" err="1" smtClean="0"/>
              <a:t>alla</a:t>
            </a:r>
            <a:endParaRPr lang="en-AU" dirty="0" smtClean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2555776" y="2980474"/>
            <a:ext cx="1898876" cy="1437084"/>
          </a:xfrm>
        </p:spPr>
        <p:txBody>
          <a:bodyPr wrap="none"/>
          <a:lstStyle>
            <a:lvl3pPr>
              <a:lnSpc>
                <a:spcPts val="1200"/>
              </a:lnSpc>
              <a:defRPr/>
            </a:lvl3pPr>
            <a:lvl4pPr>
              <a:lnSpc>
                <a:spcPts val="1200"/>
              </a:lnSpc>
              <a:defRPr baseline="0"/>
            </a:lvl4pPr>
          </a:lstStyle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do</a:t>
            </a:r>
          </a:p>
          <a:p>
            <a:pPr lvl="3"/>
            <a:r>
              <a:rPr lang="en-AU" dirty="0" err="1" smtClean="0"/>
              <a:t>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</a:p>
          <a:p>
            <a:pPr lvl="3"/>
            <a:r>
              <a:rPr lang="en-AU" dirty="0" err="1" smtClean="0"/>
              <a:t>tutte</a:t>
            </a:r>
            <a:r>
              <a:rPr lang="en-AU" dirty="0" smtClean="0"/>
              <a:t> anon </a:t>
            </a:r>
            <a:r>
              <a:rPr lang="en-AU" dirty="0" err="1" smtClean="0"/>
              <a:t>santo</a:t>
            </a:r>
            <a:endParaRPr lang="en-AU" dirty="0" smtClean="0"/>
          </a:p>
          <a:p>
            <a:pPr lvl="3"/>
            <a:r>
              <a:rPr lang="en-AU" dirty="0" err="1" smtClean="0"/>
              <a:t>ro</a:t>
            </a:r>
            <a:r>
              <a:rPr lang="en-AU" dirty="0" smtClean="0"/>
              <a:t> </a:t>
            </a:r>
            <a:r>
              <a:rPr lang="en-AU" dirty="0" err="1" smtClean="0"/>
              <a:t>alla</a:t>
            </a:r>
            <a:endParaRPr lang="en-AU" dirty="0" smtClean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4644008" y="2980474"/>
            <a:ext cx="1898876" cy="1437084"/>
          </a:xfrm>
        </p:spPr>
        <p:txBody>
          <a:bodyPr wrap="none"/>
          <a:lstStyle>
            <a:lvl3pPr>
              <a:lnSpc>
                <a:spcPts val="1200"/>
              </a:lnSpc>
              <a:defRPr/>
            </a:lvl3pPr>
            <a:lvl4pPr>
              <a:lnSpc>
                <a:spcPts val="1200"/>
              </a:lnSpc>
              <a:defRPr baseline="0"/>
            </a:lvl4pPr>
          </a:lstStyle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do</a:t>
            </a:r>
          </a:p>
          <a:p>
            <a:pPr lvl="3"/>
            <a:r>
              <a:rPr lang="en-AU" dirty="0" err="1" smtClean="0"/>
              <a:t>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</a:p>
          <a:p>
            <a:pPr lvl="3"/>
            <a:r>
              <a:rPr lang="en-AU" dirty="0" err="1" smtClean="0"/>
              <a:t>tutte</a:t>
            </a:r>
            <a:r>
              <a:rPr lang="en-AU" dirty="0" smtClean="0"/>
              <a:t> anon </a:t>
            </a:r>
            <a:r>
              <a:rPr lang="en-AU" dirty="0" err="1" smtClean="0"/>
              <a:t>santo</a:t>
            </a:r>
            <a:endParaRPr lang="en-AU" dirty="0" smtClean="0"/>
          </a:p>
          <a:p>
            <a:pPr lvl="3"/>
            <a:r>
              <a:rPr lang="en-AU" dirty="0" err="1" smtClean="0"/>
              <a:t>ro</a:t>
            </a:r>
            <a:r>
              <a:rPr lang="en-AU" dirty="0" smtClean="0"/>
              <a:t> </a:t>
            </a:r>
            <a:r>
              <a:rPr lang="en-AU" dirty="0" err="1" smtClean="0"/>
              <a:t>alla</a:t>
            </a:r>
            <a:endParaRPr lang="en-AU" dirty="0" smtClean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5" hasCustomPrompt="1"/>
          </p:nvPr>
        </p:nvSpPr>
        <p:spPr>
          <a:xfrm>
            <a:off x="6734040" y="2980474"/>
            <a:ext cx="1898876" cy="1437084"/>
          </a:xfrm>
        </p:spPr>
        <p:txBody>
          <a:bodyPr wrap="none"/>
          <a:lstStyle>
            <a:lvl3pPr>
              <a:lnSpc>
                <a:spcPts val="1200"/>
              </a:lnSpc>
              <a:defRPr/>
            </a:lvl3pPr>
            <a:lvl4pPr>
              <a:lnSpc>
                <a:spcPts val="1200"/>
              </a:lnSpc>
              <a:defRPr baseline="0"/>
            </a:lvl4pPr>
          </a:lstStyle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do</a:t>
            </a:r>
          </a:p>
          <a:p>
            <a:pPr lvl="3"/>
            <a:r>
              <a:rPr lang="en-AU" dirty="0" err="1" smtClean="0"/>
              <a:t>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</a:p>
          <a:p>
            <a:pPr lvl="3"/>
            <a:r>
              <a:rPr lang="en-AU" dirty="0" err="1" smtClean="0"/>
              <a:t>tutte</a:t>
            </a:r>
            <a:r>
              <a:rPr lang="en-AU" dirty="0" smtClean="0"/>
              <a:t> anon </a:t>
            </a:r>
            <a:r>
              <a:rPr lang="en-AU" dirty="0" err="1" smtClean="0"/>
              <a:t>santo</a:t>
            </a:r>
            <a:endParaRPr lang="en-AU" dirty="0" smtClean="0"/>
          </a:p>
          <a:p>
            <a:pPr lvl="3"/>
            <a:r>
              <a:rPr lang="en-AU" dirty="0" err="1" smtClean="0"/>
              <a:t>ro</a:t>
            </a:r>
            <a:r>
              <a:rPr lang="en-AU" dirty="0" smtClean="0"/>
              <a:t> </a:t>
            </a:r>
            <a:r>
              <a:rPr lang="en-AU" dirty="0" err="1" smtClean="0"/>
              <a:t>alla</a:t>
            </a:r>
            <a:endParaRPr lang="en-AU" dirty="0" smtClean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635001"/>
            <a:ext cx="6397928" cy="399143"/>
          </a:xfrm>
        </p:spPr>
        <p:txBody>
          <a:bodyPr wrap="none">
            <a:normAutofit/>
          </a:bodyPr>
          <a:lstStyle>
            <a:lvl1pPr>
              <a:defRPr sz="1800"/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645204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QU_MAS_HOR_RGB_LOGO.png"/>
          <p:cNvPicPr>
            <a:picLocks noChangeAspect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642" y="302518"/>
            <a:ext cx="1595918" cy="47796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"/>
            <a:ext cx="6400800" cy="689429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no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50333" y="1034143"/>
            <a:ext cx="8067524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628952" y="775607"/>
            <a:ext cx="914400" cy="6858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endParaRPr lang="en-US" dirty="0" smtClean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7505095" y="4803322"/>
            <a:ext cx="914400" cy="685800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endParaRPr lang="en-US" dirty="0" smtClean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D263D112-7C89-384D-B4FC-664FC949D6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AU" dirty="0" smtClean="0"/>
              <a:t>OFFICE  I  FACULTY  I  DEPARTMENT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305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9" r:id="rId5"/>
    <p:sldLayoutId id="2147483688" r:id="rId6"/>
    <p:sldLayoutId id="2147483690" r:id="rId7"/>
    <p:sldLayoutId id="2147483691" r:id="rId8"/>
    <p:sldLayoutId id="2147483692" r:id="rId9"/>
    <p:sldLayoutId id="2147483714" r:id="rId10"/>
    <p:sldLayoutId id="2147483715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9" r:id="rId20"/>
    <p:sldLayoutId id="2147483711" r:id="rId21"/>
    <p:sldLayoutId id="2147483703" r:id="rId22"/>
    <p:sldLayoutId id="2147483721" r:id="rId23"/>
    <p:sldLayoutId id="2147483704" r:id="rId24"/>
    <p:sldLayoutId id="2147483705" r:id="rId25"/>
    <p:sldLayoutId id="2147483707" r:id="rId26"/>
    <p:sldLayoutId id="2147483706" r:id="rId27"/>
    <p:sldLayoutId id="2147483708" r:id="rId28"/>
    <p:sldLayoutId id="2147483710" r:id="rId29"/>
    <p:sldLayoutId id="2147483712" r:id="rId30"/>
    <p:sldLayoutId id="2147483713" r:id="rId31"/>
    <p:sldLayoutId id="2147483672" r:id="rId32"/>
    <p:sldLayoutId id="2147483720" r:id="rId33"/>
    <p:sldLayoutId id="2147483651" r:id="rId34"/>
    <p:sldLayoutId id="2147483674" r:id="rId35"/>
    <p:sldLayoutId id="2147483673" r:id="rId36"/>
    <p:sldLayoutId id="2147483675" r:id="rId37"/>
    <p:sldLayoutId id="2147483716" r:id="rId38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ts val="0"/>
        </a:spcBef>
        <a:spcAft>
          <a:spcPts val="300"/>
        </a:spcAft>
        <a:buFont typeface="Arial"/>
        <a:buNone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0" indent="0" algn="l" defTabSz="457200" rtl="0" eaLnBrk="1" latinLnBrk="0" hangingPunct="1">
        <a:spcBef>
          <a:spcPts val="0"/>
        </a:spcBef>
        <a:spcAft>
          <a:spcPts val="300"/>
        </a:spcAft>
        <a:buFontTx/>
        <a:buNone/>
        <a:defRPr sz="1800" kern="1200" baseline="0">
          <a:solidFill>
            <a:schemeClr val="tx1"/>
          </a:solidFill>
          <a:latin typeface="Georgia"/>
          <a:ea typeface="+mn-ea"/>
          <a:cs typeface="Georgia"/>
        </a:defRPr>
      </a:lvl2pPr>
      <a:lvl3pPr marL="0" indent="0" algn="l" defTabSz="457200" rtl="0" eaLnBrk="1" latinLnBrk="0" hangingPunct="1">
        <a:spcBef>
          <a:spcPts val="0"/>
        </a:spcBef>
        <a:spcAft>
          <a:spcPts val="300"/>
        </a:spcAft>
        <a:buFontTx/>
        <a:buNone/>
        <a:defRPr sz="1800" b="1" kern="1200" cap="all">
          <a:solidFill>
            <a:srgbClr val="6D0020"/>
          </a:solidFill>
          <a:latin typeface="Arial"/>
          <a:ea typeface="+mn-ea"/>
          <a:cs typeface="Arial"/>
        </a:defRPr>
      </a:lvl3pPr>
      <a:lvl4pPr marL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Tx/>
        <a:buNone/>
        <a:defRPr sz="1800" b="0" kern="1200" cap="none">
          <a:solidFill>
            <a:schemeClr val="tx1"/>
          </a:solidFill>
          <a:latin typeface="Georgia"/>
          <a:ea typeface="+mn-ea"/>
          <a:cs typeface="Georgia"/>
        </a:defRPr>
      </a:lvl4pPr>
      <a:lvl5pPr marL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Tx/>
        <a:buNone/>
        <a:defRPr sz="1800" kern="1200">
          <a:solidFill>
            <a:schemeClr val="tx1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hdr.mq.edu.au/cotutelle" TargetMode="External"/><Relationship Id="rId7" Type="http://schemas.openxmlformats.org/officeDocument/2006/relationships/image" Target="../media/image24.png"/><Relationship Id="rId2" Type="http://schemas.openxmlformats.org/officeDocument/2006/relationships/hyperlink" Target="mailto:hdrcotutelle@mq.edu.au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http://www.hdr.mq.edu.au/information_about/research_training_degrees/mres-exchange" TargetMode="External"/><Relationship Id="rId2" Type="http://schemas.openxmlformats.org/officeDocument/2006/relationships/hyperlink" Target="mailto:exchange@mq.edu.au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hdr.mq.edu.au/information_about/research_training_degrees/mres-exchange/faq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50"/>
          <a:stretch/>
        </p:blipFill>
        <p:spPr>
          <a:xfrm>
            <a:off x="4261557" y="2301876"/>
            <a:ext cx="4693032" cy="2707200"/>
          </a:xfrm>
          <a:prstGeom prst="rect">
            <a:avLst/>
          </a:prstGeom>
        </p:spPr>
      </p:pic>
      <p:pic>
        <p:nvPicPr>
          <p:cNvPr id="7" name="Picture 6" descr="MAC21_190.5x254_PowerPoint_Images_Cov v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175"/>
          <a:stretch/>
        </p:blipFill>
        <p:spPr>
          <a:xfrm>
            <a:off x="0" y="2113215"/>
            <a:ext cx="6248400" cy="28944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JOINT SUPERVISION PROGRAMS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International Research Collaborations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66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dirty="0" smtClean="0"/>
              <a:t>HIGHER DEGREE RESEARCH OFFICE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115742"/>
              </p:ext>
            </p:extLst>
          </p:nvPr>
        </p:nvGraphicFramePr>
        <p:xfrm>
          <a:off x="911551" y="1092257"/>
          <a:ext cx="7462773" cy="32415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14780"/>
                <a:gridCol w="3847993"/>
              </a:tblGrid>
              <a:tr h="248582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Cotutelle</a:t>
                      </a:r>
                      <a:endParaRPr lang="en-US" sz="16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371" marR="83371" marT="31265" marB="31265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002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Joint PhD</a:t>
                      </a:r>
                    </a:p>
                  </a:txBody>
                  <a:tcPr marL="83371" marR="83371" marT="31265" marB="31265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0020"/>
                    </a:solidFill>
                  </a:tcPr>
                </a:tc>
              </a:tr>
              <a:tr h="437388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  <a:latin typeface="Georgia" pitchFamily="18" charset="0"/>
                        </a:rPr>
                        <a:t>Joint enrolment at MQ and an overseas university</a:t>
                      </a:r>
                      <a:endParaRPr lang="en-AU" sz="1000" dirty="0" smtClean="0"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MS PGothic"/>
                        <a:cs typeface="Times New Roman"/>
                      </a:endParaRPr>
                    </a:p>
                  </a:txBody>
                  <a:tcPr marL="83371" marR="83371" marT="31265" marB="31265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2C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  <a:latin typeface="Georgia" pitchFamily="18" charset="0"/>
                        </a:rPr>
                        <a:t>Joint enrolment at MQ and an overseas university</a:t>
                      </a:r>
                      <a:endParaRPr lang="en-AU" sz="1000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MS PGothic"/>
                        <a:cs typeface="Times New Roman"/>
                      </a:endParaRPr>
                    </a:p>
                  </a:txBody>
                  <a:tcPr marL="83371" marR="83371" marT="31265" marB="31265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2C4"/>
                    </a:solidFill>
                  </a:tcPr>
                </a:tc>
              </a:tr>
              <a:tr h="437388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  <a:latin typeface="Georgia" pitchFamily="18" charset="0"/>
                        </a:rPr>
                        <a:t>Priority institutional partners – but open to all universities subject to approval</a:t>
                      </a:r>
                      <a:endParaRPr lang="en-AU" sz="1000" dirty="0" smtClean="0"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MS PGothic"/>
                        <a:cs typeface="Times New Roman"/>
                      </a:endParaRPr>
                    </a:p>
                  </a:txBody>
                  <a:tcPr marL="83371" marR="83371" marT="31265" marB="31265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2C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  <a:latin typeface="Georgia" pitchFamily="18" charset="0"/>
                        </a:rPr>
                        <a:t>Institutional partners require Academic Senate Approval</a:t>
                      </a:r>
                      <a:endParaRPr lang="en-AU" sz="1000" dirty="0" smtClean="0"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MS PGothic"/>
                        <a:cs typeface="Times New Roman"/>
                      </a:endParaRPr>
                    </a:p>
                  </a:txBody>
                  <a:tcPr marL="83371" marR="83371" marT="31265" marB="31265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2C4"/>
                    </a:solidFill>
                  </a:tcPr>
                </a:tc>
              </a:tr>
              <a:tr h="565643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  <a:latin typeface="Georgia" pitchFamily="18" charset="0"/>
                        </a:rPr>
                        <a:t>Institutional memorandum of understanding (MOU) not compulsory</a:t>
                      </a:r>
                      <a:endParaRPr lang="en-AU" sz="1000" dirty="0" smtClean="0"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MS PGothic"/>
                        <a:cs typeface="Times New Roman"/>
                      </a:endParaRPr>
                    </a:p>
                  </a:txBody>
                  <a:tcPr marL="83371" marR="83371" marT="31265" marB="31265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2C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  <a:latin typeface="Georgia" pitchFamily="18" charset="0"/>
                        </a:rPr>
                        <a:t>Institutional MOU/agreement required</a:t>
                      </a:r>
                      <a:endParaRPr lang="en-AU" sz="1000" dirty="0" smtClean="0"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MS PGothic"/>
                        <a:cs typeface="Times New Roman"/>
                      </a:endParaRPr>
                    </a:p>
                  </a:txBody>
                  <a:tcPr marL="83371" marR="83371" marT="31265" marB="31265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2C4"/>
                    </a:solidFill>
                  </a:tcPr>
                </a:tc>
              </a:tr>
              <a:tr h="309133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  <a:latin typeface="Georgia" pitchFamily="18" charset="0"/>
                        </a:rPr>
                        <a:t>Separate progress assessments</a:t>
                      </a:r>
                      <a:endParaRPr lang="en-AU" sz="1000" dirty="0" smtClean="0"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MS PGothic"/>
                        <a:cs typeface="Times New Roman"/>
                      </a:endParaRPr>
                    </a:p>
                  </a:txBody>
                  <a:tcPr marL="83371" marR="83371" marT="31265" marB="31265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2C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  <a:latin typeface="Georgia" pitchFamily="18" charset="0"/>
                        </a:rPr>
                        <a:t>One university is designated as the lead</a:t>
                      </a:r>
                      <a:endParaRPr lang="en-AU" sz="1000" dirty="0" smtClean="0"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MS PGothic"/>
                        <a:cs typeface="Times New Roman"/>
                      </a:endParaRPr>
                    </a:p>
                  </a:txBody>
                  <a:tcPr marL="83371" marR="83371" marT="31265" marB="31265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2C4"/>
                    </a:solidFill>
                  </a:tcPr>
                </a:tc>
              </a:tr>
              <a:tr h="296395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  <a:latin typeface="Georgia" pitchFamily="18" charset="0"/>
                        </a:rPr>
                        <a:t>Single thesis submitted to both universities</a:t>
                      </a:r>
                      <a:endParaRPr lang="en-AU" sz="1000" dirty="0" smtClean="0"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MS PGothic"/>
                        <a:cs typeface="Times New Roman"/>
                      </a:endParaRPr>
                    </a:p>
                  </a:txBody>
                  <a:tcPr marL="83371" marR="83371" marT="31265" marB="31265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2C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  <a:latin typeface="Georgia" pitchFamily="18" charset="0"/>
                        </a:rPr>
                        <a:t>Single thesis submitted to the lead university</a:t>
                      </a:r>
                      <a:endParaRPr lang="en-AU" sz="1000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MS PGothic"/>
                        <a:cs typeface="Times New Roman"/>
                      </a:endParaRPr>
                    </a:p>
                  </a:txBody>
                  <a:tcPr marL="83371" marR="83371" marT="31265" marB="31265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2C4"/>
                    </a:solidFill>
                  </a:tcPr>
                </a:tc>
              </a:tr>
              <a:tr h="296395"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Georgia" pitchFamily="18" charset="0"/>
                          <a:cs typeface="Arial"/>
                        </a:rPr>
                        <a:t>Separate Examination</a:t>
                      </a:r>
                      <a:endParaRPr lang="en-US" sz="1000" dirty="0">
                        <a:solidFill>
                          <a:schemeClr val="tx1"/>
                        </a:solidFill>
                        <a:latin typeface="Georgia" pitchFamily="18" charset="0"/>
                        <a:cs typeface="Arial"/>
                      </a:endParaRPr>
                    </a:p>
                  </a:txBody>
                  <a:tcPr marL="83371" marR="83371" marT="31265" marB="31265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effectLst/>
                          <a:latin typeface="Georgia" pitchFamily="18" charset="0"/>
                        </a:rPr>
                        <a:t>Joint examination</a:t>
                      </a:r>
                      <a:endParaRPr lang="en-AU" sz="1000" dirty="0" smtClean="0"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MS PGothic"/>
                        <a:cs typeface="Times New Roman"/>
                      </a:endParaRPr>
                    </a:p>
                  </a:txBody>
                  <a:tcPr marL="83371" marR="83371" marT="31265" marB="31265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2C4"/>
                    </a:solidFill>
                  </a:tcPr>
                </a:tc>
              </a:tr>
              <a:tr h="296395"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Georgia" pitchFamily="18" charset="0"/>
                          <a:cs typeface="Arial"/>
                        </a:rPr>
                        <a:t>Two testamurs</a:t>
                      </a:r>
                      <a:endParaRPr lang="en-US" sz="1000" dirty="0">
                        <a:solidFill>
                          <a:schemeClr val="tx1"/>
                        </a:solidFill>
                        <a:latin typeface="Georgia" pitchFamily="18" charset="0"/>
                        <a:cs typeface="Arial"/>
                      </a:endParaRPr>
                    </a:p>
                  </a:txBody>
                  <a:tcPr marL="83371" marR="83371" marT="31265" marB="31265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effectLst/>
                          <a:latin typeface="Georgia" pitchFamily="18" charset="0"/>
                        </a:rPr>
                        <a:t>One joint testamur</a:t>
                      </a:r>
                      <a:endParaRPr lang="en-AU" sz="1000" dirty="0" smtClean="0"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MS PGothic"/>
                        <a:cs typeface="Times New Roman"/>
                      </a:endParaRPr>
                    </a:p>
                  </a:txBody>
                  <a:tcPr marL="83371" marR="83371" marT="31265" marB="31265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2C4"/>
                    </a:solidFill>
                  </a:tcPr>
                </a:tc>
              </a:tr>
              <a:tr h="296395"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Georgia" pitchFamily="18" charset="0"/>
                          <a:cs typeface="Arial"/>
                        </a:rPr>
                        <a:t>Two graduation ceremonies</a:t>
                      </a:r>
                      <a:endParaRPr lang="en-US" sz="1000" dirty="0">
                        <a:solidFill>
                          <a:schemeClr val="tx1"/>
                        </a:solidFill>
                        <a:latin typeface="Georgia" pitchFamily="18" charset="0"/>
                        <a:cs typeface="Arial"/>
                      </a:endParaRPr>
                    </a:p>
                  </a:txBody>
                  <a:tcPr marL="83371" marR="83371" marT="31265" marB="31265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2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Georgia" pitchFamily="18" charset="0"/>
                          <a:cs typeface="Arial"/>
                        </a:rPr>
                        <a:t>One graduation ceremony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Georgia" pitchFamily="18" charset="0"/>
                        <a:cs typeface="Arial"/>
                      </a:endParaRPr>
                    </a:p>
                  </a:txBody>
                  <a:tcPr marL="83371" marR="83371" marT="31265" marB="31265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2C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992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</p:spPr>
        <p:txBody>
          <a:bodyPr/>
          <a:lstStyle/>
          <a:p>
            <a:fld id="{D263D112-7C89-384D-B4FC-664FC949D667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450" y="0"/>
            <a:ext cx="363780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297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 smtClean="0"/>
              <a:t>Example of Cotutelle Testamur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861" y="855191"/>
            <a:ext cx="2641676" cy="373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2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 smtClean="0"/>
              <a:t>Example of Joint PhD Testamur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704" y="734704"/>
            <a:ext cx="2680361" cy="379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4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smtClean="0"/>
              <a:t>OFFICE  I  FACULTY  I  DEPARTMENT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96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smtClean="0"/>
              <a:t>OFFICE  I  FACULTY  I  DEPARTMENT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671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smtClean="0"/>
              <a:t>OFFICE  I  FACULTY  I  DEPARTMENT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35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84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Before </a:t>
            </a:r>
            <a:r>
              <a:rPr lang="en-AU" dirty="0" smtClean="0"/>
              <a:t>the Application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dirty="0" smtClean="0"/>
              <a:t>HIGHER DEGREE RESEARCH OFFICE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30"/>
          </p:nvPr>
        </p:nvSpPr>
        <p:spPr>
          <a:xfrm>
            <a:off x="453797" y="1291649"/>
            <a:ext cx="6435922" cy="3214567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AU" sz="1600" dirty="0">
                <a:latin typeface="Georgia" pitchFamily="18" charset="0"/>
              </a:rPr>
              <a:t>Check the candidate meets our basic entry requirements</a:t>
            </a:r>
          </a:p>
          <a:p>
            <a:pPr marL="285750" indent="-285750">
              <a:buFont typeface="Arial" pitchFamily="34" charset="0"/>
              <a:buChar char="•"/>
            </a:pPr>
            <a:endParaRPr lang="en-AU" sz="1600" dirty="0">
              <a:latin typeface="Georg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AU" sz="1600" dirty="0">
                <a:latin typeface="Georgia" pitchFamily="18" charset="0"/>
              </a:rPr>
              <a:t>Check to see if they are likely to receive a Cotutelle/Joint PhD scholarship.</a:t>
            </a:r>
          </a:p>
          <a:p>
            <a:pPr marL="285750" indent="-285750">
              <a:buFont typeface="Arial" pitchFamily="34" charset="0"/>
              <a:buChar char="•"/>
            </a:pPr>
            <a:endParaRPr lang="en-AU" sz="1600" dirty="0">
              <a:latin typeface="Georg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AU" sz="1600" dirty="0">
                <a:latin typeface="Georgia" pitchFamily="18" charset="0"/>
              </a:rPr>
              <a:t>Is a joint supervision program suitable? </a:t>
            </a:r>
            <a:endParaRPr lang="en-AU" sz="1600" dirty="0" smtClean="0">
              <a:latin typeface="Georg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AU" sz="1600" dirty="0">
              <a:latin typeface="Georgia" pitchFamily="18" charset="0"/>
            </a:endParaRPr>
          </a:p>
          <a:p>
            <a:pPr marL="285750" lvl="1" indent="-285750">
              <a:buFont typeface="Arial" pitchFamily="34" charset="0"/>
              <a:buChar char="•"/>
            </a:pPr>
            <a:r>
              <a:rPr lang="en-AU" sz="1600" dirty="0">
                <a:latin typeface="Georgia" pitchFamily="18" charset="0"/>
              </a:rPr>
              <a:t>Do they have funding support from overseas uni</a:t>
            </a:r>
            <a:r>
              <a:rPr lang="en-AU" sz="1600" dirty="0" smtClean="0">
                <a:latin typeface="Georgia" pitchFamily="18" charset="0"/>
              </a:rPr>
              <a:t>?</a:t>
            </a:r>
          </a:p>
          <a:p>
            <a:pPr marL="285750" lvl="1" indent="-285750">
              <a:buFont typeface="Arial" pitchFamily="34" charset="0"/>
              <a:buChar char="•"/>
            </a:pPr>
            <a:endParaRPr lang="en-AU" sz="1600" dirty="0">
              <a:latin typeface="Georgia" pitchFamily="18" charset="0"/>
            </a:endParaRPr>
          </a:p>
          <a:p>
            <a:pPr marL="285750" lvl="1" indent="-285750">
              <a:buFont typeface="Arial" pitchFamily="34" charset="0"/>
              <a:buChar char="•"/>
            </a:pPr>
            <a:r>
              <a:rPr lang="en-AU" sz="1600" dirty="0">
                <a:latin typeface="Georgia" pitchFamily="18" charset="0"/>
              </a:rPr>
              <a:t>Can they spend half their time at MQ and at the partner</a:t>
            </a:r>
            <a:r>
              <a:rPr lang="en-AU" sz="1600" dirty="0" smtClean="0">
                <a:latin typeface="Georgia" pitchFamily="18" charset="0"/>
              </a:rPr>
              <a:t>?</a:t>
            </a:r>
          </a:p>
          <a:p>
            <a:pPr marL="285750" lvl="1" indent="-285750">
              <a:buFont typeface="Arial" pitchFamily="34" charset="0"/>
              <a:buChar char="•"/>
            </a:pPr>
            <a:endParaRPr lang="en-AU" sz="1600" dirty="0">
              <a:latin typeface="Georgia" pitchFamily="18" charset="0"/>
            </a:endParaRPr>
          </a:p>
          <a:p>
            <a:pPr marL="285750" lvl="1" indent="-285750">
              <a:buFont typeface="Arial" pitchFamily="34" charset="0"/>
              <a:buChar char="•"/>
            </a:pPr>
            <a:r>
              <a:rPr lang="en-AU" sz="1600" dirty="0">
                <a:latin typeface="Georgia" pitchFamily="18" charset="0"/>
              </a:rPr>
              <a:t>Ethics clearance/Research Conduct </a:t>
            </a:r>
          </a:p>
          <a:p>
            <a:endParaRPr lang="en-US" sz="16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3798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Cotutelle Proposal Form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dirty="0" smtClean="0"/>
              <a:t>HIGHER DEGREE RESEARCH OFFICE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30"/>
          </p:nvPr>
        </p:nvSpPr>
        <p:spPr>
          <a:xfrm>
            <a:off x="466954" y="1285070"/>
            <a:ext cx="6435922" cy="2734673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AU" sz="1600" dirty="0">
                <a:latin typeface="Georgia" pitchFamily="18" charset="0"/>
              </a:rPr>
              <a:t>Key document in formulating the agreement for the candidate</a:t>
            </a:r>
          </a:p>
          <a:p>
            <a:pPr marL="285750" indent="-285750">
              <a:buFont typeface="Arial" pitchFamily="34" charset="0"/>
              <a:buChar char="•"/>
            </a:pPr>
            <a:endParaRPr lang="en-AU" sz="1600" dirty="0">
              <a:latin typeface="Georg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AU" sz="1600" dirty="0">
                <a:latin typeface="Georgia" pitchFamily="18" charset="0"/>
              </a:rPr>
              <a:t>Available on the HDRO Website</a:t>
            </a:r>
          </a:p>
          <a:p>
            <a:pPr marL="285750" indent="-285750">
              <a:buFont typeface="Arial" pitchFamily="34" charset="0"/>
              <a:buChar char="•"/>
            </a:pPr>
            <a:endParaRPr lang="en-AU" sz="1600" dirty="0">
              <a:latin typeface="Georg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AU" sz="1600" dirty="0">
                <a:latin typeface="Georgia" pitchFamily="18" charset="0"/>
              </a:rPr>
              <a:t>Supervisor to complete with assistance from the candidate and partner supervisor</a:t>
            </a:r>
          </a:p>
          <a:p>
            <a:pPr marL="285750" indent="-285750">
              <a:buFont typeface="Arial" pitchFamily="34" charset="0"/>
              <a:buChar char="•"/>
            </a:pPr>
            <a:endParaRPr lang="en-AU" sz="1600" dirty="0">
              <a:latin typeface="Georg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AU" sz="1600" dirty="0">
                <a:latin typeface="Georgia" pitchFamily="18" charset="0"/>
              </a:rPr>
              <a:t>Joint Enrolment can not exceed 36 months or be less than 24 months</a:t>
            </a:r>
          </a:p>
          <a:p>
            <a:pPr marL="285750" indent="-285750">
              <a:buFont typeface="Arial" pitchFamily="34" charset="0"/>
              <a:buChar char="•"/>
            </a:pPr>
            <a:endParaRPr lang="en-AU" sz="1600" dirty="0">
              <a:latin typeface="Georg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AU" sz="1600" dirty="0">
                <a:latin typeface="Georgia" pitchFamily="18" charset="0"/>
              </a:rPr>
              <a:t>Must be endorsed by the ADHDR</a:t>
            </a:r>
          </a:p>
          <a:p>
            <a:pPr marL="285750" indent="-285750">
              <a:buFont typeface="Arial" pitchFamily="34" charset="0"/>
              <a:buChar char="•"/>
            </a:pPr>
            <a:endParaRPr lang="en-AU" sz="1600" dirty="0">
              <a:latin typeface="Georg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AU" sz="1600" dirty="0">
                <a:latin typeface="Georgia" pitchFamily="18" charset="0"/>
              </a:rPr>
              <a:t>Is then reviewed by HDRO and if applicable, DVCR</a:t>
            </a:r>
          </a:p>
          <a:p>
            <a:endParaRPr lang="en-AU" sz="1600" dirty="0">
              <a:latin typeface="Georgia" pitchFamily="18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31"/>
          </p:nvPr>
        </p:nvSpPr>
        <p:spPr/>
      </p:sp>
    </p:spTree>
    <p:extLst>
      <p:ext uri="{BB962C8B-B14F-4D97-AF65-F5344CB8AC3E}">
        <p14:creationId xmlns:p14="http://schemas.microsoft.com/office/powerpoint/2010/main" val="144486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Dollarphotoclub_69317451_LRC.psd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4" b="16604"/>
          <a:stretch>
            <a:fillRect/>
          </a:stretch>
        </p:blipFill>
        <p:spPr>
          <a:xfrm>
            <a:off x="183888" y="1082559"/>
            <a:ext cx="8780727" cy="391358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048" y="1440673"/>
            <a:ext cx="8045752" cy="1162829"/>
          </a:xfrm>
        </p:spPr>
        <p:txBody>
          <a:bodyPr>
            <a:normAutofit/>
          </a:bodyPr>
          <a:lstStyle/>
          <a:p>
            <a:pPr algn="ctr"/>
            <a:r>
              <a:rPr lang="en-AU" dirty="0"/>
              <a:t>World-Leading </a:t>
            </a:r>
            <a:r>
              <a:rPr lang="en-AU" dirty="0" smtClean="0"/>
              <a:t>Research</a:t>
            </a:r>
            <a:br>
              <a:rPr lang="en-AU" dirty="0" smtClean="0"/>
            </a:br>
            <a:r>
              <a:rPr lang="en-AU" dirty="0" smtClean="0"/>
              <a:t>World-Changing </a:t>
            </a:r>
            <a:r>
              <a:rPr lang="en-AU" dirty="0"/>
              <a:t>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15038" y="3752962"/>
            <a:ext cx="8049079" cy="344431"/>
          </a:xfrm>
        </p:spPr>
        <p:txBody>
          <a:bodyPr/>
          <a:lstStyle/>
          <a:p>
            <a:pPr algn="ctr"/>
            <a:r>
              <a:rPr lang="en-AU" dirty="0"/>
              <a:t>Key objective 2:</a:t>
            </a:r>
          </a:p>
          <a:p>
            <a:pPr algn="ctr"/>
            <a:r>
              <a:rPr lang="en-AU" dirty="0"/>
              <a:t>Prepare world-ready higher degree research candidates</a:t>
            </a:r>
          </a:p>
        </p:txBody>
      </p:sp>
      <p:sp>
        <p:nvSpPr>
          <p:cNvPr id="7" name="Picture Placeholder 3"/>
          <p:cNvSpPr txBox="1">
            <a:spLocks/>
          </p:cNvSpPr>
          <p:nvPr/>
        </p:nvSpPr>
        <p:spPr>
          <a:xfrm>
            <a:off x="336288" y="1251347"/>
            <a:ext cx="8780727" cy="3913584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85838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Scholarships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25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Cotutelle &amp; Joint PhD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dirty="0" smtClean="0"/>
              <a:t>HIGHER DEGREE RESEARCH OFFICE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b="1" dirty="0" smtClean="0">
                <a:solidFill>
                  <a:srgbClr val="6D0020"/>
                </a:solidFill>
              </a:rPr>
              <a:t>Macquarie </a:t>
            </a:r>
            <a:r>
              <a:rPr lang="en-AU" b="1" dirty="0">
                <a:solidFill>
                  <a:srgbClr val="6D0020"/>
                </a:solidFill>
              </a:rPr>
              <a:t>University </a:t>
            </a:r>
            <a:r>
              <a:rPr lang="en-AU" b="1" dirty="0" smtClean="0">
                <a:solidFill>
                  <a:srgbClr val="6D0020"/>
                </a:solidFill>
              </a:rPr>
              <a:t>Research </a:t>
            </a:r>
            <a:r>
              <a:rPr lang="en-AU" b="1" dirty="0">
                <a:solidFill>
                  <a:srgbClr val="6D0020"/>
                </a:solidFill>
              </a:rPr>
              <a:t>Excellence</a:t>
            </a:r>
          </a:p>
          <a:p>
            <a:r>
              <a:rPr lang="en-AU" b="1" dirty="0" smtClean="0">
                <a:solidFill>
                  <a:srgbClr val="6D0020"/>
                </a:solidFill>
              </a:rPr>
              <a:t>Scholarship (</a:t>
            </a:r>
            <a:r>
              <a:rPr lang="en-US" b="1" dirty="0" smtClean="0">
                <a:solidFill>
                  <a:srgbClr val="6D0020"/>
                </a:solidFill>
              </a:rPr>
              <a:t>MQRES)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latin typeface="Georgia"/>
                <a:cs typeface="Georgia"/>
              </a:rPr>
              <a:t>Return airfare from Australia-Destination Country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latin typeface="Georgia"/>
                <a:cs typeface="Georgia"/>
              </a:rPr>
              <a:t>Tuition fees at MQ for up to 3 years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latin typeface="Georgia"/>
                <a:cs typeface="Georgia"/>
              </a:rPr>
              <a:t>Stipend on MQ campus</a:t>
            </a:r>
          </a:p>
          <a:p>
            <a:endParaRPr lang="en-US" b="1" dirty="0">
              <a:solidFill>
                <a:srgbClr val="6D0020"/>
              </a:solidFill>
              <a:latin typeface="Georgia"/>
              <a:cs typeface="Georgia"/>
            </a:endParaRPr>
          </a:p>
          <a:p>
            <a:r>
              <a:rPr lang="en-US" b="1" dirty="0" smtClean="0">
                <a:solidFill>
                  <a:srgbClr val="6D0020"/>
                </a:solidFill>
                <a:latin typeface="Arial" pitchFamily="34" charset="0"/>
                <a:cs typeface="Arial" pitchFamily="34" charset="0"/>
              </a:rPr>
              <a:t>Partner University</a:t>
            </a:r>
          </a:p>
          <a:p>
            <a:r>
              <a:rPr lang="en-US" sz="1400" dirty="0" smtClean="0">
                <a:latin typeface="Georgia"/>
                <a:cs typeface="Georgia"/>
              </a:rPr>
              <a:t>This will depend on the partner university. It can vary from a scholarships award, </a:t>
            </a:r>
          </a:p>
          <a:p>
            <a:r>
              <a:rPr lang="en-US" sz="1400" dirty="0" smtClean="0">
                <a:latin typeface="Georgia"/>
                <a:cs typeface="Georgia"/>
              </a:rPr>
              <a:t>receiving payments as an assistant researcher, funding from a research lab etc. </a:t>
            </a:r>
            <a:endParaRPr lang="en-US" sz="1400" dirty="0">
              <a:latin typeface="Georgia"/>
              <a:cs typeface="Georgia"/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sz="1600" dirty="0" smtClean="0"/>
              <a:t>FUNDING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0839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Cotutelle &amp; Joint </a:t>
            </a:r>
            <a:r>
              <a:rPr lang="en-US" sz="2400" dirty="0" smtClean="0"/>
              <a:t>PhD</a:t>
            </a:r>
            <a:endParaRPr lang="en-US" sz="2400" dirty="0"/>
          </a:p>
        </p:txBody>
      </p:sp>
      <p:sp>
        <p:nvSpPr>
          <p:cNvPr id="54" name="Slide Number Placeholder 53"/>
          <p:cNvSpPr>
            <a:spLocks noGrp="1"/>
          </p:cNvSpPr>
          <p:nvPr>
            <p:ph type="sldNum" sz="quarter" idx="10"/>
          </p:nvPr>
        </p:nvSpPr>
        <p:spPr>
          <a:xfrm>
            <a:off x="6502024" y="4630342"/>
            <a:ext cx="2133600" cy="273844"/>
          </a:xfrm>
          <a:prstGeom prst="rect">
            <a:avLst/>
          </a:prstGeom>
        </p:spPr>
        <p:txBody>
          <a:bodyPr/>
          <a:lstStyle/>
          <a:p>
            <a:fld id="{C120D347-EA6F-9F48-8C22-33157D919A3D}" type="slidenum">
              <a:rPr lang="en-US" smtClean="0"/>
              <a:t>22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dirty="0" smtClean="0"/>
              <a:t>HIGHER DEGREE RESEARCH OFFICE</a:t>
            </a:r>
            <a:endParaRPr lang="en-US" dirty="0"/>
          </a:p>
        </p:txBody>
      </p:sp>
      <p:sp>
        <p:nvSpPr>
          <p:cNvPr id="53" name="Text Placeholder 52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EXTERNAL FUNDING AGENCIES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6302172" y="1541866"/>
            <a:ext cx="2479448" cy="2407481"/>
          </a:xfrm>
        </p:spPr>
        <p:txBody>
          <a:bodyPr>
            <a:norm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A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Peru PRONABEC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A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Columbia COLSCIENCES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A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Chile CONICYT (soon)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A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Mexico CONACYT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A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Uruguay ANII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A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Pakistan HEC (soon)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A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Kazakhstan </a:t>
            </a:r>
            <a:r>
              <a:rPr lang="en-A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Bolakshak</a:t>
            </a:r>
            <a:r>
              <a:rPr lang="en-A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(soon)</a:t>
            </a:r>
          </a:p>
          <a:p>
            <a:pPr marL="171450" indent="-171450">
              <a:buFont typeface="Arial" pitchFamily="34" charset="0"/>
              <a:buChar char="•"/>
            </a:pPr>
            <a:endParaRPr lang="en-A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314232" y="1541866"/>
            <a:ext cx="2479448" cy="2407481"/>
          </a:xfrm>
        </p:spPr>
        <p:txBody>
          <a:bodyPr>
            <a:norm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A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Sciences Foundation US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National Institute of Health US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Research Council Canada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AU" sz="1400" smtClean="0">
                <a:latin typeface="Arial" panose="020B0604020202020204" pitchFamily="34" charset="0"/>
                <a:cs typeface="Arial" panose="020B0604020202020204" pitchFamily="34" charset="0"/>
              </a:rPr>
              <a:t>Vietnam </a:t>
            </a:r>
            <a:r>
              <a:rPr lang="en-A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VIED </a:t>
            </a:r>
            <a:endParaRPr lang="en-A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Thai Government Scholarship (C9)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Malaysia Government Scholarship </a:t>
            </a:r>
            <a:endParaRPr lang="en-A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Program</a:t>
            </a:r>
            <a:endParaRPr lang="en-A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A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Indonesia Government Scholarship </a:t>
            </a:r>
          </a:p>
          <a:p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Program</a:t>
            </a:r>
            <a:endParaRPr lang="en-A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510710" y="1541866"/>
            <a:ext cx="2477399" cy="2407481"/>
          </a:xfrm>
        </p:spPr>
        <p:txBody>
          <a:bodyPr>
            <a:no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Australia Award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Australian Research Council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National Health </a:t>
            </a:r>
            <a:r>
              <a:rPr lang="en-A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and Medical </a:t>
            </a:r>
          </a:p>
          <a:p>
            <a:r>
              <a:rPr lang="en-A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Research Council 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AU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China Scholarship Council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A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Brazil SWB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A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EU Horizon 2020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A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Germany DAAD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A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Germany DFG</a:t>
            </a:r>
            <a:endParaRPr lang="en-A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19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dirty="0" smtClean="0"/>
              <a:t>HIGHER DEGREE RESEARCH OFFICE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 smtClean="0"/>
              <a:t>HIGHER DEGREE RESEARCH OFFICE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30"/>
          </p:nvPr>
        </p:nvSpPr>
        <p:spPr>
          <a:xfrm>
            <a:off x="453797" y="1350854"/>
            <a:ext cx="7598185" cy="3030372"/>
          </a:xfrm>
        </p:spPr>
        <p:txBody>
          <a:bodyPr/>
          <a:lstStyle/>
          <a:p>
            <a:endParaRPr lang="en-US" dirty="0" smtClean="0">
              <a:latin typeface="Georgia"/>
              <a:cs typeface="Georgia"/>
            </a:endParaRPr>
          </a:p>
          <a:p>
            <a:r>
              <a:rPr lang="en-US" dirty="0">
                <a:latin typeface="Georgia"/>
                <a:cs typeface="Georgia"/>
              </a:rPr>
              <a:t>	</a:t>
            </a:r>
            <a:r>
              <a:rPr lang="en-US" dirty="0" smtClean="0">
                <a:latin typeface="Georgia"/>
                <a:cs typeface="Georgia"/>
              </a:rPr>
              <a:t>Catherine Schedlich</a:t>
            </a:r>
          </a:p>
          <a:p>
            <a:r>
              <a:rPr lang="en-US" dirty="0">
                <a:latin typeface="Georgia"/>
                <a:cs typeface="Georgia"/>
              </a:rPr>
              <a:t>	</a:t>
            </a:r>
            <a:r>
              <a:rPr lang="en-US" dirty="0" smtClean="0">
                <a:latin typeface="Georgia"/>
                <a:cs typeface="Georgia"/>
              </a:rPr>
              <a:t>HDR Coordinator – International Research Training Partnerships</a:t>
            </a:r>
          </a:p>
          <a:p>
            <a:r>
              <a:rPr lang="en-US" dirty="0">
                <a:latin typeface="Georgia"/>
                <a:cs typeface="Georgia"/>
              </a:rPr>
              <a:t>	</a:t>
            </a:r>
            <a:endParaRPr lang="en-US" dirty="0" smtClean="0">
              <a:latin typeface="Georgia"/>
              <a:cs typeface="Georgia"/>
            </a:endParaRPr>
          </a:p>
          <a:p>
            <a:r>
              <a:rPr lang="en-US" dirty="0" smtClean="0">
                <a:latin typeface="Georgia"/>
                <a:cs typeface="Georgia"/>
              </a:rPr>
              <a:t>	</a:t>
            </a:r>
            <a:r>
              <a:rPr lang="en-US" dirty="0" smtClean="0">
                <a:latin typeface="Georgia"/>
                <a:cs typeface="Georgia"/>
                <a:hlinkClick r:id="rId2"/>
              </a:rPr>
              <a:t>hdrcotutelle@mq.edu.au</a:t>
            </a:r>
            <a:r>
              <a:rPr lang="en-US" dirty="0" smtClean="0">
                <a:latin typeface="Georgia"/>
                <a:cs typeface="Georgia"/>
              </a:rPr>
              <a:t> </a:t>
            </a:r>
          </a:p>
          <a:p>
            <a:endParaRPr lang="en-US" dirty="0" smtClean="0">
              <a:latin typeface="Georgia"/>
              <a:cs typeface="Georgia"/>
            </a:endParaRPr>
          </a:p>
          <a:p>
            <a:r>
              <a:rPr lang="en-US" dirty="0">
                <a:latin typeface="Georgia"/>
                <a:cs typeface="Georgia"/>
              </a:rPr>
              <a:t>	</a:t>
            </a:r>
            <a:r>
              <a:rPr lang="en-US" dirty="0" smtClean="0">
                <a:latin typeface="Georgia"/>
                <a:cs typeface="Georgia"/>
              </a:rPr>
              <a:t>+61 2 9850 7997</a:t>
            </a:r>
          </a:p>
          <a:p>
            <a:endParaRPr lang="en-US" dirty="0">
              <a:latin typeface="Georgia"/>
              <a:cs typeface="Georgia"/>
            </a:endParaRPr>
          </a:p>
          <a:p>
            <a:r>
              <a:rPr lang="en-US" dirty="0" smtClean="0">
                <a:latin typeface="Georgia"/>
                <a:cs typeface="Georgia"/>
              </a:rPr>
              <a:t>	</a:t>
            </a:r>
            <a:r>
              <a:rPr lang="en-US" dirty="0" smtClean="0">
                <a:latin typeface="Georgia"/>
                <a:cs typeface="Georgia"/>
                <a:hlinkClick r:id="rId3"/>
              </a:rPr>
              <a:t>http://hdr.mq.edu.au/cotutelle</a:t>
            </a:r>
            <a:r>
              <a:rPr lang="en-US" dirty="0" smtClean="0">
                <a:latin typeface="Georgia"/>
                <a:cs typeface="Georgia"/>
              </a:rPr>
              <a:t>  </a:t>
            </a:r>
            <a:endParaRPr lang="en-US" dirty="0">
              <a:latin typeface="Georgia"/>
              <a:cs typeface="Georgia"/>
            </a:endParaRPr>
          </a:p>
        </p:txBody>
      </p:sp>
      <p:pic>
        <p:nvPicPr>
          <p:cNvPr id="7" name="Picture Placeholder 68"/>
          <p:cNvPicPr>
            <a:picLocks noGrp="1" noChangeAspect="1"/>
          </p:cNvPicPr>
          <p:nvPr>
            <p:ph type="pic"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67" r="-16667"/>
          <a:stretch>
            <a:fillRect/>
          </a:stretch>
        </p:blipFill>
        <p:spPr>
          <a:xfrm>
            <a:off x="245816" y="3863073"/>
            <a:ext cx="641350" cy="481013"/>
          </a:xfrm>
          <a:prstGeom prst="rect">
            <a:avLst/>
          </a:prstGeom>
        </p:spPr>
      </p:pic>
      <p:pic>
        <p:nvPicPr>
          <p:cNvPr id="8" name="Picture Placeholder 102" descr="MQU_icon_envelope_01_RGB_CHARCOLE.png"/>
          <p:cNvPicPr>
            <a:picLocks noGrp="1" noChangeAspect="1"/>
          </p:cNvPicPr>
          <p:nvPr>
            <p:ph type="pic"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82" r="-18482"/>
          <a:stretch>
            <a:fillRect/>
          </a:stretch>
        </p:blipFill>
        <p:spPr>
          <a:xfrm>
            <a:off x="215182" y="2529233"/>
            <a:ext cx="658813" cy="481013"/>
          </a:xfrm>
          <a:prstGeom prst="rect">
            <a:avLst/>
          </a:prstGeom>
        </p:spPr>
      </p:pic>
      <p:pic>
        <p:nvPicPr>
          <p:cNvPr id="9" name="Picture Placeholder 76"/>
          <p:cNvPicPr>
            <a:picLocks noGrp="1" noChangeAspect="1"/>
          </p:cNvPicPr>
          <p:nvPr>
            <p:ph type="pic" sz="quarter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67" r="-16667"/>
          <a:stretch>
            <a:fillRect/>
          </a:stretch>
        </p:blipFill>
        <p:spPr>
          <a:xfrm>
            <a:off x="232060" y="3205233"/>
            <a:ext cx="641350" cy="481013"/>
          </a:xfrm>
          <a:prstGeom prst="rect">
            <a:avLst/>
          </a:prstGeom>
        </p:spPr>
      </p:pic>
      <p:pic>
        <p:nvPicPr>
          <p:cNvPr id="10" name="Picture Placeholder 76" descr="MQU_icon_boy_01_RGB_CHARCOLE.png"/>
          <p:cNvPicPr>
            <a:picLocks noGrp="1" noChangeAspect="1"/>
          </p:cNvPicPr>
          <p:nvPr>
            <p:ph type="pic" sz="quarter" idx="429496729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82" r="-18482"/>
          <a:stretch>
            <a:fillRect/>
          </a:stretch>
        </p:blipFill>
        <p:spPr>
          <a:xfrm>
            <a:off x="229908" y="1744823"/>
            <a:ext cx="658813" cy="48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14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Master of Exchange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HIGHER DEGREE RESEARCH OFFICE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30"/>
          </p:nvPr>
        </p:nvSpPr>
        <p:spPr>
          <a:xfrm>
            <a:off x="453797" y="1291649"/>
            <a:ext cx="6435922" cy="3214567"/>
          </a:xfrm>
        </p:spPr>
        <p:txBody>
          <a:bodyPr/>
          <a:lstStyle/>
          <a:p>
            <a:pPr marL="342900" lvl="0" indent="-342900" algn="ctr">
              <a:spcBef>
                <a:spcPct val="20000"/>
              </a:spcBef>
              <a:spcAft>
                <a:spcPts val="0"/>
              </a:spcAft>
            </a:pPr>
            <a:r>
              <a:rPr lang="en-AU" sz="3200" b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7 Step Management Framework </a:t>
            </a:r>
          </a:p>
          <a:p>
            <a:endParaRPr lang="en-US" sz="1600" dirty="0">
              <a:latin typeface="Georgia"/>
              <a:cs typeface="Georgia"/>
            </a:endParaRPr>
          </a:p>
        </p:txBody>
      </p:sp>
      <p:pic>
        <p:nvPicPr>
          <p:cNvPr id="8" name="Picture 2" descr="C:\Users\mq20146896\AppData\Local\Microsoft\Windows\Temporary Internet Files\Content.IE5\XYB111VG\MC90044003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50823">
            <a:off x="2058121" y="2373608"/>
            <a:ext cx="2987662" cy="211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43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7 Step Framework 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dirty="0"/>
              <a:t>HIGHER DEGREE RESEARCH OFFICE</a:t>
            </a:r>
            <a:endParaRPr lang="en-US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5566753"/>
              </p:ext>
            </p:extLst>
          </p:nvPr>
        </p:nvGraphicFramePr>
        <p:xfrm>
          <a:off x="2590800" y="1034144"/>
          <a:ext cx="4989443" cy="4033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15831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Step 1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dirty="0"/>
              <a:t>HIGHER DEGREE RESEARCH OFFICE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AU" dirty="0" smtClean="0"/>
              <a:t>Institution </a:t>
            </a:r>
            <a:r>
              <a:rPr lang="en-AU" dirty="0"/>
              <a:t>level overarching agreements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30"/>
          </p:nvPr>
        </p:nvSpPr>
        <p:spPr>
          <a:xfrm>
            <a:off x="374237" y="1142252"/>
            <a:ext cx="6435922" cy="2734673"/>
          </a:xfrm>
        </p:spPr>
        <p:txBody>
          <a:bodyPr/>
          <a:lstStyle/>
          <a:p>
            <a:r>
              <a:rPr lang="en-AU" sz="1400" dirty="0"/>
              <a:t>a)	Existing partners:</a:t>
            </a:r>
          </a:p>
          <a:p>
            <a:r>
              <a:rPr lang="en-AU" sz="1400" dirty="0"/>
              <a:t>	</a:t>
            </a:r>
            <a:r>
              <a:rPr lang="en-AU" sz="1400" i="1" dirty="0"/>
              <a:t>University of </a:t>
            </a:r>
            <a:r>
              <a:rPr lang="en-AU" sz="1400" i="1" dirty="0" smtClean="0"/>
              <a:t>Potsdam, Germany</a:t>
            </a:r>
            <a:endParaRPr lang="en-AU" sz="1400" i="1" dirty="0"/>
          </a:p>
          <a:p>
            <a:r>
              <a:rPr lang="en-AU" sz="1400" i="1" dirty="0"/>
              <a:t>	University of </a:t>
            </a:r>
            <a:r>
              <a:rPr lang="en-AU" sz="1400" i="1" dirty="0" smtClean="0"/>
              <a:t>Heidelberg, Germany</a:t>
            </a:r>
            <a:endParaRPr lang="en-AU" sz="1400" i="1" dirty="0"/>
          </a:p>
          <a:p>
            <a:r>
              <a:rPr lang="en-AU" sz="1400" i="1" dirty="0"/>
              <a:t>	University of </a:t>
            </a:r>
            <a:r>
              <a:rPr lang="en-AU" sz="1400" i="1" dirty="0" smtClean="0"/>
              <a:t>Hamburg, Germany</a:t>
            </a:r>
            <a:endParaRPr lang="en-AU" sz="1400" i="1" dirty="0"/>
          </a:p>
          <a:p>
            <a:r>
              <a:rPr lang="en-AU" sz="1400" i="1" dirty="0"/>
              <a:t>	University of </a:t>
            </a:r>
            <a:r>
              <a:rPr lang="en-AU" sz="1400" i="1" dirty="0" err="1" smtClean="0"/>
              <a:t>Goettingen</a:t>
            </a:r>
            <a:r>
              <a:rPr lang="en-AU" sz="1400" i="1" dirty="0" smtClean="0"/>
              <a:t>, Germany</a:t>
            </a:r>
            <a:endParaRPr lang="en-AU" sz="1400" i="1" dirty="0"/>
          </a:p>
          <a:p>
            <a:r>
              <a:rPr lang="en-AU" sz="1400" i="1" dirty="0"/>
              <a:t>	Tel Aviv University, </a:t>
            </a:r>
            <a:r>
              <a:rPr lang="en-AU" sz="1400" i="1" dirty="0" smtClean="0"/>
              <a:t>Israel</a:t>
            </a:r>
          </a:p>
          <a:p>
            <a:r>
              <a:rPr lang="en-AU" sz="1400" i="1" dirty="0"/>
              <a:t>	</a:t>
            </a:r>
            <a:r>
              <a:rPr lang="en-AU" sz="1400" i="1" dirty="0" smtClean="0"/>
              <a:t>East China Normal University, China</a:t>
            </a:r>
          </a:p>
          <a:p>
            <a:r>
              <a:rPr lang="en-AU" sz="1400" i="1" dirty="0"/>
              <a:t>	</a:t>
            </a:r>
            <a:r>
              <a:rPr lang="en-AU" sz="1400" dirty="0"/>
              <a:t/>
            </a:r>
            <a:br>
              <a:rPr lang="en-AU" sz="1400" dirty="0"/>
            </a:br>
            <a:r>
              <a:rPr lang="en-AU" sz="1400" dirty="0"/>
              <a:t/>
            </a:r>
            <a:br>
              <a:rPr lang="en-AU" sz="1400" dirty="0"/>
            </a:br>
            <a:r>
              <a:rPr lang="en-AU" sz="1400" dirty="0"/>
              <a:t>b)	Template Agreement - ongoing </a:t>
            </a:r>
            <a:r>
              <a:rPr lang="en-AU" sz="1400" dirty="0" smtClean="0"/>
              <a:t>improvement (Handout)</a:t>
            </a:r>
            <a:r>
              <a:rPr lang="en-AU" sz="1400" dirty="0"/>
              <a:t/>
            </a:r>
            <a:br>
              <a:rPr lang="en-AU" sz="1400" dirty="0"/>
            </a:br>
            <a:r>
              <a:rPr lang="en-AU" sz="1400" dirty="0"/>
              <a:t/>
            </a:r>
            <a:br>
              <a:rPr lang="en-AU" sz="1400" dirty="0"/>
            </a:br>
            <a:r>
              <a:rPr lang="en-AU" sz="1400" dirty="0"/>
              <a:t>c)	Administrative contacts with HDRO are key. </a:t>
            </a:r>
            <a:r>
              <a:rPr lang="en-AU" sz="1400" dirty="0" smtClean="0"/>
              <a:t/>
            </a:r>
            <a:br>
              <a:rPr lang="en-AU" sz="1400" dirty="0" smtClean="0"/>
            </a:br>
            <a:r>
              <a:rPr lang="en-AU" sz="1400" dirty="0" smtClean="0"/>
              <a:t>Timeframes </a:t>
            </a:r>
            <a:r>
              <a:rPr lang="en-AU" sz="1400" dirty="0"/>
              <a:t>for </a:t>
            </a:r>
            <a:r>
              <a:rPr lang="en-AU" sz="1400" dirty="0" smtClean="0"/>
              <a:t>agreement </a:t>
            </a:r>
            <a:r>
              <a:rPr lang="en-AU" sz="1400" dirty="0"/>
              <a:t>negotiations depend on these. </a:t>
            </a:r>
          </a:p>
          <a:p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15684298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Step 2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dirty="0"/>
              <a:t>HIGHER DEGREE RESEARCH OFFICE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/>
          </p:nvPr>
        </p:nvSpPr>
        <p:spPr>
          <a:xfrm>
            <a:off x="106017" y="689431"/>
            <a:ext cx="6751983" cy="344713"/>
          </a:xfrm>
        </p:spPr>
        <p:txBody>
          <a:bodyPr>
            <a:normAutofit lnSpcReduction="10000"/>
          </a:bodyPr>
          <a:lstStyle/>
          <a:p>
            <a:r>
              <a:rPr lang="en-AU" b="1" dirty="0"/>
              <a:t>Faculty level groundwork on course </a:t>
            </a:r>
            <a:r>
              <a:rPr lang="en-AU" b="1" dirty="0" smtClean="0"/>
              <a:t>equivalence, supervisor </a:t>
            </a:r>
            <a:r>
              <a:rPr lang="en-AU" b="1" dirty="0"/>
              <a:t>availability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30"/>
          </p:nvPr>
        </p:nvSpPr>
        <p:spPr/>
        <p:txBody>
          <a:bodyPr/>
          <a:lstStyle/>
          <a:p>
            <a:pPr marL="342900" indent="-342900">
              <a:buAutoNum type="alphaLcParenR"/>
            </a:pPr>
            <a:r>
              <a:rPr lang="en-AU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Academic </a:t>
            </a:r>
            <a:r>
              <a:rPr lang="en-AU" sz="1400" dirty="0">
                <a:latin typeface="Arial" panose="020B0604020202020204" pitchFamily="34" charset="0"/>
                <a:ea typeface="Calibri" panose="020F0502020204030204" pitchFamily="34" charset="0"/>
              </a:rPr>
              <a:t>ground work in advance helps mitigates risk of </a:t>
            </a:r>
            <a:r>
              <a:rPr lang="en-AU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applicants </a:t>
            </a:r>
            <a:r>
              <a:rPr lang="en-AU" sz="1400" dirty="0">
                <a:latin typeface="Arial" panose="020B0604020202020204" pitchFamily="34" charset="0"/>
                <a:ea typeface="Calibri" panose="020F0502020204030204" pitchFamily="34" charset="0"/>
              </a:rPr>
              <a:t>getting stuck in the </a:t>
            </a:r>
            <a:r>
              <a:rPr lang="en-AU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system</a:t>
            </a:r>
            <a:br>
              <a:rPr lang="en-AU" sz="1400" dirty="0" smtClean="0"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en-AU" sz="1400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>
              <a:buAutoNum type="alphaLcParenR"/>
            </a:pPr>
            <a:r>
              <a:rPr lang="en-AU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Benefits </a:t>
            </a:r>
            <a:r>
              <a:rPr lang="en-AU" sz="1400" dirty="0">
                <a:latin typeface="Arial" panose="020B0604020202020204" pitchFamily="34" charset="0"/>
                <a:ea typeface="Calibri" panose="020F0502020204030204" pitchFamily="34" charset="0"/>
              </a:rPr>
              <a:t>to the Faculty and academics - concrete project proving 	tangible research collaboration</a:t>
            </a:r>
            <a:r>
              <a:rPr lang="en-AU" sz="1400" dirty="0">
                <a:ea typeface="Calibri" panose="020F0502020204030204" pitchFamily="34" charset="0"/>
              </a:rPr>
              <a:t> </a:t>
            </a:r>
            <a:r>
              <a:rPr lang="en-AU" sz="1400" dirty="0" smtClean="0">
                <a:ea typeface="Calibri" panose="020F0502020204030204" pitchFamily="34" charset="0"/>
              </a:rPr>
              <a:t/>
            </a:r>
            <a:br>
              <a:rPr lang="en-AU" sz="1400" dirty="0" smtClean="0">
                <a:ea typeface="Calibri" panose="020F0502020204030204" pitchFamily="34" charset="0"/>
              </a:rPr>
            </a:br>
            <a:r>
              <a:rPr lang="en-AU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n-AU" sz="1400" dirty="0">
                <a:latin typeface="Arial" panose="020B0604020202020204" pitchFamily="34" charset="0"/>
                <a:ea typeface="Calibri" panose="020F0502020204030204" pitchFamily="34" charset="0"/>
              </a:rPr>
              <a:t>like </a:t>
            </a:r>
            <a:r>
              <a:rPr lang="en-AU" sz="1400" dirty="0" err="1">
                <a:latin typeface="Arial" panose="020B0604020202020204" pitchFamily="34" charset="0"/>
                <a:ea typeface="Calibri" panose="020F0502020204030204" pitchFamily="34" charset="0"/>
              </a:rPr>
              <a:t>Cotutelle</a:t>
            </a:r>
            <a:r>
              <a:rPr lang="en-AU" sz="1400" dirty="0">
                <a:latin typeface="Arial" panose="020B0604020202020204" pitchFamily="34" charset="0"/>
                <a:ea typeface="Calibri" panose="020F0502020204030204" pitchFamily="34" charset="0"/>
              </a:rPr>
              <a:t>/Joint </a:t>
            </a:r>
            <a:r>
              <a:rPr lang="en-AU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PhD)</a:t>
            </a:r>
            <a:br>
              <a:rPr lang="en-AU" sz="1400" dirty="0" smtClean="0"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en-AU" sz="1400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>
              <a:buAutoNum type="alphaLcParenR"/>
            </a:pPr>
            <a:r>
              <a:rPr lang="en-AU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Faculty </a:t>
            </a:r>
            <a:r>
              <a:rPr lang="en-AU" sz="1400" dirty="0">
                <a:latin typeface="Arial" panose="020B0604020202020204" pitchFamily="34" charset="0"/>
                <a:ea typeface="Calibri" panose="020F0502020204030204" pitchFamily="34" charset="0"/>
              </a:rPr>
              <a:t>contacts with the Faculty are key</a:t>
            </a:r>
            <a:r>
              <a:rPr lang="en-AU" sz="1400" dirty="0">
                <a:ea typeface="Calibri" panose="020F0502020204030204" pitchFamily="34" charset="0"/>
              </a:rPr>
              <a:t>. </a:t>
            </a:r>
            <a:r>
              <a:rPr lang="en-AU" sz="1400" dirty="0" smtClean="0">
                <a:ea typeface="Calibri" panose="020F0502020204030204" pitchFamily="34" charset="0"/>
              </a:rPr>
              <a:t/>
            </a:r>
            <a:br>
              <a:rPr lang="en-AU" sz="1400" dirty="0" smtClean="0">
                <a:ea typeface="Calibri" panose="020F0502020204030204" pitchFamily="34" charset="0"/>
              </a:rPr>
            </a:br>
            <a:r>
              <a:rPr lang="en-AU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Timeframes </a:t>
            </a:r>
            <a:r>
              <a:rPr lang="en-AU" sz="1400" dirty="0">
                <a:latin typeface="Arial" panose="020B0604020202020204" pitchFamily="34" charset="0"/>
                <a:ea typeface="Calibri" panose="020F0502020204030204" pitchFamily="34" charset="0"/>
              </a:rPr>
              <a:t>for </a:t>
            </a:r>
            <a:r>
              <a:rPr lang="en-AU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agreement </a:t>
            </a:r>
            <a:r>
              <a:rPr lang="en-AU" sz="1400" dirty="0">
                <a:latin typeface="Arial" panose="020B0604020202020204" pitchFamily="34" charset="0"/>
                <a:ea typeface="Calibri" panose="020F0502020204030204" pitchFamily="34" charset="0"/>
              </a:rPr>
              <a:t>negotiations also depend on these </a:t>
            </a:r>
            <a:endParaRPr lang="en-AU" sz="1400" dirty="0"/>
          </a:p>
          <a:p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1325166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Step 3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dirty="0"/>
              <a:t>HIGHER DEGREE RESEARCH OFFICE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AU" b="1" dirty="0"/>
              <a:t>Application Process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30"/>
          </p:nvPr>
        </p:nvSpPr>
        <p:spPr/>
        <p:txBody>
          <a:bodyPr/>
          <a:lstStyle/>
          <a:p>
            <a:r>
              <a:rPr lang="en-AU" sz="1400" dirty="0">
                <a:ea typeface="Calibri" panose="020F0502020204030204" pitchFamily="34" charset="0"/>
              </a:rPr>
              <a:t>a)	Partner institution specific templates and requirements to be </a:t>
            </a:r>
            <a:r>
              <a:rPr lang="en-AU" sz="1400" dirty="0" smtClean="0">
                <a:ea typeface="Calibri" panose="020F0502020204030204" pitchFamily="34" charset="0"/>
              </a:rPr>
              <a:t>completed </a:t>
            </a:r>
            <a:r>
              <a:rPr lang="en-AU" sz="1400" dirty="0">
                <a:ea typeface="Calibri" panose="020F0502020204030204" pitchFamily="34" charset="0"/>
              </a:rPr>
              <a:t/>
            </a:r>
            <a:br>
              <a:rPr lang="en-AU" sz="1400" dirty="0">
                <a:ea typeface="Calibri" panose="020F0502020204030204" pitchFamily="34" charset="0"/>
              </a:rPr>
            </a:br>
            <a:r>
              <a:rPr lang="en-AU" sz="1400" dirty="0">
                <a:ea typeface="Calibri" panose="020F0502020204030204" pitchFamily="34" charset="0"/>
              </a:rPr>
              <a:t/>
            </a:r>
            <a:br>
              <a:rPr lang="en-AU" sz="1400" dirty="0">
                <a:ea typeface="Calibri" panose="020F0502020204030204" pitchFamily="34" charset="0"/>
              </a:rPr>
            </a:br>
            <a:r>
              <a:rPr lang="en-AU" sz="1400" dirty="0">
                <a:ea typeface="Calibri" panose="020F0502020204030204" pitchFamily="34" charset="0"/>
              </a:rPr>
              <a:t>b)	The MQ application form on our website</a:t>
            </a:r>
            <a:br>
              <a:rPr lang="en-AU" sz="1400" dirty="0">
                <a:ea typeface="Calibri" panose="020F0502020204030204" pitchFamily="34" charset="0"/>
              </a:rPr>
            </a:br>
            <a:r>
              <a:rPr lang="en-AU" sz="1400" dirty="0">
                <a:ea typeface="Calibri" panose="020F0502020204030204" pitchFamily="34" charset="0"/>
              </a:rPr>
              <a:t/>
            </a:r>
            <a:br>
              <a:rPr lang="en-AU" sz="1400" dirty="0">
                <a:ea typeface="Calibri" panose="020F0502020204030204" pitchFamily="34" charset="0"/>
              </a:rPr>
            </a:br>
            <a:r>
              <a:rPr lang="en-AU" sz="1400" dirty="0">
                <a:ea typeface="Calibri" panose="020F0502020204030204" pitchFamily="34" charset="0"/>
              </a:rPr>
              <a:t>c)	</a:t>
            </a:r>
            <a:r>
              <a:rPr lang="en-AU" sz="1400" dirty="0">
                <a:solidFill>
                  <a:srgbClr val="000000"/>
                </a:solidFill>
                <a:ea typeface="Calibri" panose="020F0502020204030204" pitchFamily="34" charset="0"/>
              </a:rPr>
              <a:t>Overarching Process Map on our website (handout). </a:t>
            </a:r>
            <a:r>
              <a:rPr lang="en-AU" sz="1400" dirty="0" smtClean="0">
                <a:solidFill>
                  <a:srgbClr val="000000"/>
                </a:solidFill>
                <a:ea typeface="Calibri" panose="020F0502020204030204" pitchFamily="34" charset="0"/>
              </a:rPr>
              <a:t/>
            </a:r>
            <a:br>
              <a:rPr lang="en-AU" sz="1400" dirty="0" smtClean="0">
                <a:solidFill>
                  <a:srgbClr val="000000"/>
                </a:solidFill>
                <a:ea typeface="Calibri" panose="020F0502020204030204" pitchFamily="34" charset="0"/>
              </a:rPr>
            </a:br>
            <a:r>
              <a:rPr lang="en-AU" sz="1400" dirty="0" smtClean="0">
                <a:solidFill>
                  <a:srgbClr val="000000"/>
                </a:solidFill>
                <a:ea typeface="Calibri" panose="020F0502020204030204" pitchFamily="34" charset="0"/>
              </a:rPr>
              <a:t>We recommend </a:t>
            </a:r>
            <a:r>
              <a:rPr lang="en-AU" sz="1400" dirty="0">
                <a:solidFill>
                  <a:srgbClr val="000000"/>
                </a:solidFill>
                <a:ea typeface="Calibri" panose="020F0502020204030204" pitchFamily="34" charset="0"/>
              </a:rPr>
              <a:t>students plan 2-6 months in advance (</a:t>
            </a:r>
            <a:r>
              <a:rPr lang="en-AU" sz="1400" dirty="0" smtClean="0">
                <a:solidFill>
                  <a:srgbClr val="000000"/>
                </a:solidFill>
                <a:ea typeface="Calibri" panose="020F0502020204030204" pitchFamily="34" charset="0"/>
              </a:rPr>
              <a:t>exchange with </a:t>
            </a:r>
            <a:r>
              <a:rPr lang="en-AU" sz="1400" dirty="0">
                <a:solidFill>
                  <a:srgbClr val="000000"/>
                </a:solidFill>
                <a:ea typeface="Calibri" panose="020F0502020204030204" pitchFamily="34" charset="0"/>
              </a:rPr>
              <a:t>existing partner)</a:t>
            </a:r>
            <a:br>
              <a:rPr lang="en-AU" sz="1400" dirty="0">
                <a:solidFill>
                  <a:srgbClr val="000000"/>
                </a:solidFill>
                <a:ea typeface="Calibri" panose="020F0502020204030204" pitchFamily="34" charset="0"/>
              </a:rPr>
            </a:b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14907149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ea typeface="Calibri" panose="020F0502020204030204" pitchFamily="34" charset="0"/>
              </a:rPr>
              <a:t>Step 4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dirty="0"/>
              <a:t>HIGHER DEGREE RESEARCH OFFICE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AU" b="1" dirty="0">
                <a:ea typeface="Calibri" panose="020F0502020204030204" pitchFamily="34" charset="0"/>
              </a:rPr>
              <a:t>Faculty consideration and approval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30"/>
          </p:nvPr>
        </p:nvSpPr>
        <p:spPr/>
        <p:txBody>
          <a:bodyPr/>
          <a:lstStyle/>
          <a:p>
            <a:r>
              <a:rPr lang="en-AU" sz="1400" dirty="0">
                <a:ea typeface="Calibri" panose="020F0502020204030204" pitchFamily="34" charset="0"/>
              </a:rPr>
              <a:t>a)	</a:t>
            </a:r>
            <a:r>
              <a:rPr lang="en-AU" sz="1400" dirty="0">
                <a:latin typeface="Arial" panose="020B0604020202020204" pitchFamily="34" charset="0"/>
                <a:ea typeface="Calibri" panose="020F0502020204030204" pitchFamily="34" charset="0"/>
              </a:rPr>
              <a:t>Decisions based on course and supervisor availability, workloads, </a:t>
            </a:r>
            <a:r>
              <a:rPr lang="en-AU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timing </a:t>
            </a:r>
            <a:r>
              <a:rPr lang="en-AU" sz="1400" dirty="0">
                <a:latin typeface="Arial" panose="020B0604020202020204" pitchFamily="34" charset="0"/>
                <a:ea typeface="Calibri" panose="020F0502020204030204" pitchFamily="34" charset="0"/>
              </a:rPr>
              <a:t>etc. </a:t>
            </a:r>
            <a:br>
              <a:rPr lang="en-AU" sz="1400" dirty="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AU" sz="1400" dirty="0"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en-AU" sz="1400" dirty="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AU" sz="1400" dirty="0">
                <a:ea typeface="Calibri" panose="020F0502020204030204" pitchFamily="34" charset="0"/>
              </a:rPr>
              <a:t>b)	</a:t>
            </a:r>
            <a:r>
              <a:rPr lang="en-AU" sz="1400" dirty="0">
                <a:latin typeface="Arial" panose="020B0604020202020204" pitchFamily="34" charset="0"/>
                <a:ea typeface="Calibri" panose="020F0502020204030204" pitchFamily="34" charset="0"/>
              </a:rPr>
              <a:t>Timing of visit is important – hemisphere difference </a:t>
            </a:r>
            <a:br>
              <a:rPr lang="en-AU" sz="1400" dirty="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AU" sz="1400" dirty="0"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en-AU" sz="1400" dirty="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AU" sz="1400" dirty="0">
                <a:ea typeface="Calibri" panose="020F0502020204030204" pitchFamily="34" charset="0"/>
              </a:rPr>
              <a:t>c)	“</a:t>
            </a:r>
            <a:r>
              <a:rPr lang="en-AU" sz="1400" dirty="0">
                <a:latin typeface="Arial" panose="020B0604020202020204" pitchFamily="34" charset="0"/>
                <a:ea typeface="Calibri" panose="020F0502020204030204" pitchFamily="34" charset="0"/>
              </a:rPr>
              <a:t>Pure coursework” courses sometimes preferred by candidate – </a:t>
            </a:r>
            <a:r>
              <a:rPr lang="en-AU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en-AU" sz="1400" dirty="0" smtClean="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AU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HDRO </a:t>
            </a:r>
            <a:r>
              <a:rPr lang="en-AU" sz="1400" dirty="0">
                <a:latin typeface="Arial" panose="020B0604020202020204" pitchFamily="34" charset="0"/>
                <a:ea typeface="Calibri" panose="020F0502020204030204" pitchFamily="34" charset="0"/>
              </a:rPr>
              <a:t>can assist to redirect enquiries to Macquarie International </a:t>
            </a:r>
            <a:endParaRPr lang="en-AU" sz="1400" dirty="0"/>
          </a:p>
          <a:p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513060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Placeholder 35"/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684" y="2860863"/>
            <a:ext cx="481013" cy="481013"/>
          </a:xfrm>
        </p:spPr>
      </p:pic>
      <p:pic>
        <p:nvPicPr>
          <p:cNvPr id="39" name="Picture Placeholder 38"/>
          <p:cNvPicPr>
            <a:picLocks noGrp="1" noChangeAspect="1"/>
          </p:cNvPicPr>
          <p:nvPr>
            <p:ph type="pic" sz="quarter" idx="2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87320" y="2900396"/>
            <a:ext cx="481012" cy="481012"/>
          </a:xfrm>
        </p:spPr>
      </p:pic>
      <p:pic>
        <p:nvPicPr>
          <p:cNvPr id="38" name="Picture Placeholder 37"/>
          <p:cNvPicPr>
            <a:picLocks noGrp="1" noChangeAspect="1"/>
          </p:cNvPicPr>
          <p:nvPr>
            <p:ph type="pic" sz="quarter" idx="2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230" y="1267370"/>
            <a:ext cx="481013" cy="481013"/>
          </a:xfr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Cotutelle &amp; Joint PhD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dirty="0" smtClean="0"/>
              <a:t>HIGHER DEGREE RESEARCH OFFICE</a:t>
            </a:r>
            <a:endParaRPr lang="en-US" dirty="0"/>
          </a:p>
        </p:txBody>
      </p:sp>
      <p:pic>
        <p:nvPicPr>
          <p:cNvPr id="35" name="Picture Placeholder 34"/>
          <p:cNvPicPr>
            <a:picLocks noGrp="1" noChangeAspect="1"/>
          </p:cNvPicPr>
          <p:nvPr>
            <p:ph type="pic" sz="quarter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08514" y="1267370"/>
            <a:ext cx="481013" cy="481013"/>
          </a:xfrm>
        </p:spPr>
      </p:pic>
      <p:sp>
        <p:nvSpPr>
          <p:cNvPr id="28" name="Text Placeholder 27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 smtClean="0"/>
              <a:t>FACT &amp; FIGURES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03283" y="1802106"/>
            <a:ext cx="1827129" cy="1077785"/>
          </a:xfrm>
        </p:spPr>
        <p:txBody>
          <a:bodyPr tIns="0" bIns="0">
            <a:normAutofit/>
          </a:bodyPr>
          <a:lstStyle/>
          <a:p>
            <a:pPr>
              <a:spcAft>
                <a:spcPts val="0"/>
              </a:spcAft>
            </a:pPr>
            <a:r>
              <a:rPr lang="en-US" sz="900" dirty="0" smtClean="0"/>
              <a:t>89 COTUTELLE/JOINT PHD </a:t>
            </a:r>
          </a:p>
          <a:p>
            <a:pPr>
              <a:spcAft>
                <a:spcPts val="0"/>
              </a:spcAft>
            </a:pPr>
            <a:r>
              <a:rPr lang="en-US" sz="900" dirty="0" smtClean="0"/>
              <a:t>CANDIDATES CURRENTLY </a:t>
            </a:r>
          </a:p>
          <a:p>
            <a:pPr>
              <a:spcAft>
                <a:spcPts val="0"/>
              </a:spcAft>
            </a:pPr>
            <a:r>
              <a:rPr lang="en-US" sz="900" dirty="0" smtClean="0"/>
              <a:t>ENROLLED</a:t>
            </a:r>
            <a:endParaRPr lang="en-US" sz="900" dirty="0"/>
          </a:p>
          <a:p>
            <a:pPr>
              <a:spcAft>
                <a:spcPts val="0"/>
              </a:spcAft>
            </a:pPr>
            <a:endParaRPr lang="en-US" sz="900" dirty="0"/>
          </a:p>
        </p:txBody>
      </p:sp>
      <p:sp>
        <p:nvSpPr>
          <p:cNvPr id="29" name="Content Placeholder 28"/>
          <p:cNvSpPr>
            <a:spLocks noGrp="1"/>
          </p:cNvSpPr>
          <p:nvPr>
            <p:ph idx="30"/>
          </p:nvPr>
        </p:nvSpPr>
        <p:spPr>
          <a:xfrm>
            <a:off x="5602825" y="1802106"/>
            <a:ext cx="1827129" cy="1077785"/>
          </a:xfrm>
        </p:spPr>
        <p:txBody>
          <a:bodyPr tIns="0" bIns="0">
            <a:normAutofit/>
          </a:bodyPr>
          <a:lstStyle/>
          <a:p>
            <a:pPr>
              <a:spcAft>
                <a:spcPts val="0"/>
              </a:spcAft>
            </a:pPr>
            <a:r>
              <a:rPr lang="en-US" sz="900" dirty="0" smtClean="0"/>
              <a:t>225 COTUTELLE/JOINT </a:t>
            </a:r>
          </a:p>
          <a:p>
            <a:pPr>
              <a:spcAft>
                <a:spcPts val="0"/>
              </a:spcAft>
            </a:pPr>
            <a:r>
              <a:rPr lang="en-US" sz="900" dirty="0" smtClean="0"/>
              <a:t>PHD CANDIDATES SINCE THE </a:t>
            </a:r>
          </a:p>
          <a:p>
            <a:pPr>
              <a:spcAft>
                <a:spcPts val="0"/>
              </a:spcAft>
            </a:pPr>
            <a:r>
              <a:rPr lang="en-US" sz="900" dirty="0" smtClean="0"/>
              <a:t>PROGRAMS INCEPTION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idx="31"/>
          </p:nvPr>
        </p:nvSpPr>
        <p:spPr>
          <a:xfrm>
            <a:off x="1626111" y="3420396"/>
            <a:ext cx="1827129" cy="1077785"/>
          </a:xfrm>
        </p:spPr>
        <p:txBody>
          <a:bodyPr tIns="0" bIns="0">
            <a:normAutofit/>
          </a:bodyPr>
          <a:lstStyle/>
          <a:p>
            <a:pPr>
              <a:spcAft>
                <a:spcPts val="0"/>
              </a:spcAft>
            </a:pPr>
            <a:r>
              <a:rPr lang="en-US" sz="900" dirty="0" smtClean="0"/>
              <a:t>PARTNER UNIVERSITIES IN</a:t>
            </a:r>
          </a:p>
          <a:p>
            <a:pPr>
              <a:spcAft>
                <a:spcPts val="0"/>
              </a:spcAft>
            </a:pPr>
            <a:r>
              <a:rPr lang="en-US" sz="900" dirty="0" smtClean="0"/>
              <a:t>OVER 30 COUNTRIES – LED</a:t>
            </a:r>
          </a:p>
          <a:p>
            <a:pPr>
              <a:spcAft>
                <a:spcPts val="0"/>
              </a:spcAft>
            </a:pPr>
            <a:r>
              <a:rPr lang="en-US" sz="900" dirty="0" smtClean="0"/>
              <a:t>BY EUROPE AND CHINA</a:t>
            </a:r>
            <a:endParaRPr lang="en-US" sz="900" dirty="0"/>
          </a:p>
        </p:txBody>
      </p:sp>
      <p:sp>
        <p:nvSpPr>
          <p:cNvPr id="31" name="Content Placeholder 30"/>
          <p:cNvSpPr>
            <a:spLocks noGrp="1"/>
          </p:cNvSpPr>
          <p:nvPr>
            <p:ph idx="32"/>
          </p:nvPr>
        </p:nvSpPr>
        <p:spPr>
          <a:xfrm>
            <a:off x="5666979" y="3387505"/>
            <a:ext cx="1827129" cy="1077785"/>
          </a:xfrm>
        </p:spPr>
        <p:txBody>
          <a:bodyPr tIns="0" bIns="0">
            <a:normAutofit/>
          </a:bodyPr>
          <a:lstStyle/>
          <a:p>
            <a:pPr>
              <a:spcAft>
                <a:spcPts val="0"/>
              </a:spcAft>
            </a:pPr>
            <a:r>
              <a:rPr lang="en-AU" sz="900" dirty="0"/>
              <a:t>JOINT SUPERVISION PROGRAMS </a:t>
            </a:r>
          </a:p>
          <a:p>
            <a:pPr>
              <a:spcAft>
                <a:spcPts val="0"/>
              </a:spcAft>
            </a:pPr>
            <a:r>
              <a:rPr lang="en-AU" sz="900" dirty="0"/>
              <a:t>ARE PART OF OUR STRATEGIC</a:t>
            </a:r>
          </a:p>
          <a:p>
            <a:pPr>
              <a:spcAft>
                <a:spcPts val="0"/>
              </a:spcAft>
            </a:pPr>
            <a:r>
              <a:rPr lang="en-AU" sz="900" dirty="0"/>
              <a:t>RESEARCH </a:t>
            </a:r>
            <a:r>
              <a:rPr lang="en-AU" sz="900" dirty="0" smtClean="0"/>
              <a:t>FRAMEWORK FROM  </a:t>
            </a:r>
            <a:endParaRPr lang="en-AU" sz="900" dirty="0"/>
          </a:p>
          <a:p>
            <a:pPr>
              <a:spcAft>
                <a:spcPts val="0"/>
              </a:spcAft>
            </a:pPr>
            <a:r>
              <a:rPr lang="en-AU" sz="900" dirty="0"/>
              <a:t>2015 - 2024</a:t>
            </a:r>
            <a:endParaRPr lang="en-AU" sz="900" b="1" dirty="0"/>
          </a:p>
        </p:txBody>
      </p:sp>
      <p:sp>
        <p:nvSpPr>
          <p:cNvPr id="32" name="Content Placeholder 31"/>
          <p:cNvSpPr>
            <a:spLocks noGrp="1"/>
          </p:cNvSpPr>
          <p:nvPr>
            <p:ph idx="33"/>
          </p:nvPr>
        </p:nvSpPr>
        <p:spPr>
          <a:xfrm>
            <a:off x="3596705" y="3382583"/>
            <a:ext cx="1827129" cy="1345263"/>
          </a:xfrm>
        </p:spPr>
        <p:txBody>
          <a:bodyPr tIns="0" bIns="0">
            <a:noAutofit/>
          </a:bodyPr>
          <a:lstStyle/>
          <a:p>
            <a:pPr>
              <a:spcAft>
                <a:spcPts val="0"/>
              </a:spcAft>
            </a:pPr>
            <a:r>
              <a:rPr lang="en-US" sz="900" dirty="0" smtClean="0"/>
              <a:t>SCIENCE </a:t>
            </a:r>
            <a:r>
              <a:rPr lang="en-US" sz="900" dirty="0"/>
              <a:t>AND ENGINEERING </a:t>
            </a:r>
          </a:p>
          <a:p>
            <a:pPr>
              <a:spcAft>
                <a:spcPts val="0"/>
              </a:spcAft>
            </a:pPr>
            <a:r>
              <a:rPr lang="en-US" sz="900" dirty="0"/>
              <a:t>HAVE THE MOST CANDIDATES</a:t>
            </a:r>
          </a:p>
        </p:txBody>
      </p:sp>
      <p:pic>
        <p:nvPicPr>
          <p:cNvPr id="26" name="Picture Placeholder 97" descr="MQU_icon_courthouse_01_RGB_CHARCOL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82" r="-18482"/>
          <a:stretch>
            <a:fillRect/>
          </a:stretch>
        </p:blipFill>
        <p:spPr>
          <a:xfrm>
            <a:off x="1731469" y="1295909"/>
            <a:ext cx="592714" cy="432753"/>
          </a:xfrm>
          <a:prstGeom prst="rect">
            <a:avLst/>
          </a:prstGeom>
        </p:spPr>
      </p:pic>
      <p:sp>
        <p:nvSpPr>
          <p:cNvPr id="42" name="Content Placeholder 30"/>
          <p:cNvSpPr>
            <a:spLocks noGrp="1"/>
          </p:cNvSpPr>
          <p:nvPr>
            <p:ph idx="32"/>
          </p:nvPr>
        </p:nvSpPr>
        <p:spPr>
          <a:xfrm>
            <a:off x="1641022" y="1797636"/>
            <a:ext cx="1827129" cy="1077785"/>
          </a:xfrm>
        </p:spPr>
        <p:txBody>
          <a:bodyPr tIns="0" bIns="0">
            <a:normAutofit/>
          </a:bodyPr>
          <a:lstStyle/>
          <a:p>
            <a:pPr>
              <a:spcAft>
                <a:spcPts val="0"/>
              </a:spcAft>
            </a:pPr>
            <a:r>
              <a:rPr lang="en-US" sz="900" dirty="0" smtClean="0"/>
              <a:t>JOINT ENROLMENT AT TWO </a:t>
            </a:r>
          </a:p>
          <a:p>
            <a:pPr>
              <a:spcAft>
                <a:spcPts val="0"/>
              </a:spcAft>
            </a:pPr>
            <a:r>
              <a:rPr lang="en-US" sz="900" dirty="0" smtClean="0"/>
              <a:t>OR MORE UNIVERSITIES</a:t>
            </a:r>
            <a:endParaRPr lang="en-US" sz="900" dirty="0"/>
          </a:p>
        </p:txBody>
      </p:sp>
      <p:pic>
        <p:nvPicPr>
          <p:cNvPr id="43" name="Picture Placeholder 86" descr="MQU_icon_chart_02_RGB_CHARCOLE.png"/>
          <p:cNvPicPr>
            <a:picLocks noGrp="1" noChangeAspect="1"/>
          </p:cNvPicPr>
          <p:nvPr>
            <p:ph type="pic" sz="quarter" idx="429496729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82" r="-18482"/>
          <a:stretch>
            <a:fillRect/>
          </a:stretch>
        </p:blipFill>
        <p:spPr>
          <a:xfrm>
            <a:off x="5716910" y="2874282"/>
            <a:ext cx="658813" cy="48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1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Step 5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dirty="0"/>
              <a:t>HIGHER DEGREE RESEARCH OFFICE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AU" b="1" dirty="0"/>
              <a:t>HDRO consideration, approval, offer, enrolment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30"/>
          </p:nvPr>
        </p:nvSpPr>
        <p:spPr/>
        <p:txBody>
          <a:bodyPr/>
          <a:lstStyle/>
          <a:p>
            <a:r>
              <a:rPr lang="en-AU" sz="1400" dirty="0">
                <a:latin typeface="Arial" panose="020B0604020202020204" pitchFamily="34" charset="0"/>
                <a:ea typeface="Calibri" panose="020F0502020204030204" pitchFamily="34" charset="0"/>
              </a:rPr>
              <a:t>a. 	Application considerations</a:t>
            </a:r>
            <a:br>
              <a:rPr lang="en-AU" sz="1400" dirty="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AU" sz="1400" dirty="0"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en-AU" sz="1400" dirty="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AU" sz="1400" dirty="0">
                <a:latin typeface="Arial" panose="020B0604020202020204" pitchFamily="34" charset="0"/>
                <a:ea typeface="Calibri" panose="020F0502020204030204" pitchFamily="34" charset="0"/>
              </a:rPr>
              <a:t>	MQ Student system (AMIS) has been set up to manage </a:t>
            </a:r>
            <a:r>
              <a:rPr lang="en-AU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enrolment </a:t>
            </a:r>
            <a:r>
              <a:rPr lang="en-AU" sz="1400" dirty="0">
                <a:latin typeface="Arial" panose="020B0604020202020204" pitchFamily="34" charset="0"/>
                <a:ea typeface="Calibri" panose="020F0502020204030204" pitchFamily="34" charset="0"/>
              </a:rPr>
              <a:t>of </a:t>
            </a:r>
            <a:r>
              <a:rPr lang="en-AU" sz="1400" dirty="0" err="1">
                <a:latin typeface="Arial" panose="020B0604020202020204" pitchFamily="34" charset="0"/>
                <a:ea typeface="Calibri" panose="020F0502020204030204" pitchFamily="34" charset="0"/>
              </a:rPr>
              <a:t>MRes</a:t>
            </a:r>
            <a:r>
              <a:rPr lang="en-AU" sz="14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AU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exchange</a:t>
            </a:r>
            <a:br>
              <a:rPr lang="en-AU" sz="1400" dirty="0" smtClean="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AU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          </a:t>
            </a:r>
            <a:r>
              <a:rPr lang="en-AU" sz="1400" dirty="0">
                <a:latin typeface="Arial" panose="020B0604020202020204" pitchFamily="34" charset="0"/>
                <a:ea typeface="Calibri" panose="020F0502020204030204" pitchFamily="34" charset="0"/>
              </a:rPr>
              <a:t>– both inbound and outbound</a:t>
            </a:r>
            <a:br>
              <a:rPr lang="en-AU" sz="1400" dirty="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AU" sz="1400" dirty="0">
                <a:latin typeface="Arial" panose="020B0604020202020204" pitchFamily="34" charset="0"/>
                <a:ea typeface="Calibri" panose="020F0502020204030204" pitchFamily="34" charset="0"/>
              </a:rPr>
              <a:t>	</a:t>
            </a:r>
            <a:r>
              <a:rPr lang="en-AU" sz="1400" dirty="0"/>
              <a:t>CRICOS code 037297F</a:t>
            </a:r>
            <a:r>
              <a:rPr lang="en-AU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VISA (575) Non Award Visa </a:t>
            </a:r>
            <a:r>
              <a:rPr lang="en-AU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considerations </a:t>
            </a:r>
            <a:r>
              <a:rPr lang="en-AU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and </a:t>
            </a:r>
            <a:r>
              <a:rPr lang="en-AU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en-AU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AU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      support </a:t>
            </a:r>
            <a:r>
              <a:rPr lang="en-AU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from HDRO</a:t>
            </a:r>
            <a:r>
              <a:rPr lang="en-AU" sz="1400" dirty="0"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en-AU" sz="1400" dirty="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AU" sz="1400" dirty="0"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en-AU" sz="1400" dirty="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AU" sz="1400" dirty="0">
                <a:latin typeface="Arial" panose="020B0604020202020204" pitchFamily="34" charset="0"/>
                <a:ea typeface="Calibri" panose="020F0502020204030204" pitchFamily="34" charset="0"/>
              </a:rPr>
              <a:t>b. 	Approval by Director HDRO</a:t>
            </a:r>
          </a:p>
          <a:p>
            <a:r>
              <a:rPr lang="en-AU" sz="1400" dirty="0">
                <a:latin typeface="Arial" panose="020B0604020202020204" pitchFamily="34" charset="0"/>
                <a:ea typeface="Calibri" panose="020F0502020204030204" pitchFamily="34" charset="0"/>
              </a:rPr>
              <a:t>	Offer letter from Operations Team HDRO</a:t>
            </a:r>
            <a:endParaRPr lang="en-AU" sz="14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402017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Step 5 Continued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dirty="0"/>
              <a:t>HIGHER DEGREE RESEARCH OFFICE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AU" dirty="0" smtClean="0"/>
              <a:t>MONEY!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30"/>
          </p:nvPr>
        </p:nvSpPr>
        <p:spPr>
          <a:xfrm>
            <a:off x="457200" y="1115747"/>
            <a:ext cx="8372198" cy="2734673"/>
          </a:xfrm>
        </p:spPr>
        <p:txBody>
          <a:bodyPr/>
          <a:lstStyle/>
          <a:p>
            <a:pPr marL="457200" indent="-457200">
              <a:buAutoNum type="alphaLcParenR" startAt="3"/>
            </a:pPr>
            <a:r>
              <a:rPr lang="en-AU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Costs and Funding</a:t>
            </a:r>
          </a:p>
          <a:p>
            <a:r>
              <a:rPr lang="en-AU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en-AU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AU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	- Tuition fee paid to home University (where applicable)</a:t>
            </a:r>
          </a:p>
          <a:p>
            <a:r>
              <a:rPr lang="en-AU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en-AU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AU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	- Outbound exchange students are covered by University </a:t>
            </a:r>
            <a:r>
              <a:rPr lang="en-AU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insurance</a:t>
            </a:r>
            <a:br>
              <a:rPr lang="en-AU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AU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AU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		for indemnity and additional travel insurance,</a:t>
            </a:r>
            <a:br>
              <a:rPr lang="en-AU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en-AU" sz="1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	- Inbound exchange students must purchase additional travel </a:t>
            </a:r>
            <a:r>
              <a:rPr lang="en-AU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en-AU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AU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			insurance and OSHC</a:t>
            </a:r>
            <a:br>
              <a:rPr lang="en-AU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en-AU" sz="1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	- Macquarie University scholarships for outbound Macquarie 	</a:t>
            </a:r>
            <a:r>
              <a:rPr lang="en-AU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en-AU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AU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			University </a:t>
            </a:r>
            <a:r>
              <a:rPr lang="en-AU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MRes</a:t>
            </a:r>
            <a:r>
              <a:rPr lang="en-AU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students as on our website </a:t>
            </a:r>
            <a:br>
              <a:rPr lang="en-AU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en-AU" sz="1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	- Travel support opportunities to be available soon - Nathen </a:t>
            </a:r>
            <a:r>
              <a:rPr lang="en-AU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Rhead</a:t>
            </a:r>
            <a:r>
              <a:rPr lang="en-AU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AU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en-AU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AU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		memorial scholarship for travel in development (for </a:t>
            </a:r>
            <a:r>
              <a:rPr lang="en-AU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outbound exchange</a:t>
            </a:r>
            <a:r>
              <a:rPr lang="en-AU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lang="en-AU" sz="14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74546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ea typeface="Calibri" panose="020F0502020204030204" pitchFamily="34" charset="0"/>
              </a:rPr>
              <a:t>Step </a:t>
            </a:r>
            <a:r>
              <a:rPr lang="en-AU" dirty="0" smtClean="0">
                <a:ea typeface="Calibri" panose="020F0502020204030204" pitchFamily="34" charset="0"/>
              </a:rPr>
              <a:t>6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dirty="0"/>
              <a:t>HIGHER DEGREE RESEARCH OFFICE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AU" dirty="0" smtClean="0"/>
              <a:t>Pastoral Care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30"/>
          </p:nvPr>
        </p:nvSpPr>
        <p:spPr/>
        <p:txBody>
          <a:bodyPr/>
          <a:lstStyle/>
          <a:p>
            <a:r>
              <a:rPr lang="en-AU" sz="1400" dirty="0">
                <a:ea typeface="Calibri" panose="020F0502020204030204" pitchFamily="34" charset="0"/>
              </a:rPr>
              <a:t>a)	</a:t>
            </a:r>
            <a:r>
              <a:rPr lang="en-AU" sz="1400" dirty="0">
                <a:latin typeface="Arial" panose="020B0604020202020204" pitchFamily="34" charset="0"/>
                <a:ea typeface="Calibri" panose="020F0502020204030204" pitchFamily="34" charset="0"/>
              </a:rPr>
              <a:t>Collaborate collegially with Macquarie International- </a:t>
            </a:r>
            <a:br>
              <a:rPr lang="en-AU" sz="1400" dirty="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AU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institution support </a:t>
            </a:r>
            <a:r>
              <a:rPr lang="en-AU" sz="1400" dirty="0">
                <a:latin typeface="Arial" panose="020B0604020202020204" pitchFamily="34" charset="0"/>
                <a:ea typeface="Calibri" panose="020F0502020204030204" pitchFamily="34" charset="0"/>
              </a:rPr>
              <a:t>services available e.g. accommodation </a:t>
            </a:r>
            <a:br>
              <a:rPr lang="en-AU" sz="1400" dirty="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AU" sz="1400" dirty="0"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en-AU" sz="1400" dirty="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AU" sz="1400" dirty="0">
                <a:ea typeface="Calibri" panose="020F0502020204030204" pitchFamily="34" charset="0"/>
              </a:rPr>
              <a:t>b)	</a:t>
            </a:r>
            <a:r>
              <a:rPr lang="en-AU" sz="1400" dirty="0">
                <a:latin typeface="Arial" panose="020B0604020202020204" pitchFamily="34" charset="0"/>
                <a:ea typeface="Calibri" panose="020F0502020204030204" pitchFamily="34" charset="0"/>
              </a:rPr>
              <a:t>Orientation and support from HDRO (Like </a:t>
            </a:r>
            <a:r>
              <a:rPr lang="en-AU" sz="1400" dirty="0" err="1">
                <a:latin typeface="Arial" panose="020B0604020202020204" pitchFamily="34" charset="0"/>
                <a:ea typeface="Calibri" panose="020F0502020204030204" pitchFamily="34" charset="0"/>
              </a:rPr>
              <a:t>Cotutelles</a:t>
            </a:r>
            <a:r>
              <a:rPr lang="en-AU" sz="1400" dirty="0">
                <a:latin typeface="Arial" panose="020B0604020202020204" pitchFamily="34" charset="0"/>
                <a:ea typeface="Calibri" panose="020F0502020204030204" pitchFamily="34" charset="0"/>
              </a:rPr>
              <a:t>/Joint PhD)</a:t>
            </a:r>
            <a:br>
              <a:rPr lang="en-AU" sz="1400" dirty="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AU" sz="1400" dirty="0"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en-AU" sz="1400" dirty="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AU" sz="1400" dirty="0">
                <a:ea typeface="Calibri" panose="020F0502020204030204" pitchFamily="34" charset="0"/>
              </a:rPr>
              <a:t>c)	</a:t>
            </a:r>
            <a:r>
              <a:rPr lang="en-AU" sz="1400" dirty="0">
                <a:latin typeface="Arial" panose="020B0604020202020204" pitchFamily="34" charset="0"/>
                <a:ea typeface="Calibri" panose="020F0502020204030204" pitchFamily="34" charset="0"/>
              </a:rPr>
              <a:t>Faculty support </a:t>
            </a:r>
            <a:endParaRPr lang="en-AU" sz="14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843386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500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Step 7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smtClean="0"/>
              <a:t>OFFICE  I  FACULTY  I  DEPARTMENT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/>
          </p:nvPr>
        </p:nvSpPr>
        <p:spPr>
          <a:xfrm>
            <a:off x="301046" y="689431"/>
            <a:ext cx="6397928" cy="399143"/>
          </a:xfrm>
        </p:spPr>
        <p:txBody>
          <a:bodyPr>
            <a:normAutofit/>
          </a:bodyPr>
          <a:lstStyle/>
          <a:p>
            <a:r>
              <a:rPr lang="en-AU" b="1" dirty="0">
                <a:ea typeface="Calibri" panose="020F0502020204030204" pitchFamily="34" charset="0"/>
              </a:rPr>
              <a:t>Capturing success stories, </a:t>
            </a:r>
            <a:r>
              <a:rPr lang="en-AU" b="1" dirty="0" smtClean="0">
                <a:ea typeface="Calibri" panose="020F0502020204030204" pitchFamily="34" charset="0"/>
              </a:rPr>
              <a:t>ongoing </a:t>
            </a:r>
            <a:r>
              <a:rPr lang="en-AU" b="1" dirty="0">
                <a:ea typeface="Calibri" panose="020F0502020204030204" pitchFamily="34" charset="0"/>
              </a:rPr>
              <a:t>international partnership development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30"/>
          </p:nvPr>
        </p:nvSpPr>
        <p:spPr/>
        <p:txBody>
          <a:bodyPr/>
          <a:lstStyle/>
          <a:p>
            <a:r>
              <a:rPr lang="en-AU" sz="1400" dirty="0">
                <a:latin typeface="Arial" panose="020B0604020202020204" pitchFamily="34" charset="0"/>
                <a:ea typeface="Calibri" panose="020F0502020204030204" pitchFamily="34" charset="0"/>
              </a:rPr>
              <a:t>a)	Students to be asked to provide short formal reports</a:t>
            </a:r>
            <a:r>
              <a:rPr lang="en-AU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/</a:t>
            </a:r>
            <a:br>
              <a:rPr lang="en-AU" sz="1400" dirty="0" smtClean="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AU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HDRO </a:t>
            </a:r>
            <a:r>
              <a:rPr lang="en-AU" sz="14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photoshoot</a:t>
            </a:r>
            <a:r>
              <a:rPr lang="en-AU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AU" sz="1400" dirty="0">
                <a:latin typeface="Arial" panose="020B0604020202020204" pitchFamily="34" charset="0"/>
                <a:ea typeface="Calibri" panose="020F0502020204030204" pitchFamily="34" charset="0"/>
              </a:rPr>
              <a:t>for Marketing</a:t>
            </a:r>
            <a:br>
              <a:rPr lang="en-AU" sz="1400" dirty="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AU" sz="1400" dirty="0"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en-AU" sz="1400" dirty="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AU" sz="1400" dirty="0">
                <a:latin typeface="Arial" panose="020B0604020202020204" pitchFamily="34" charset="0"/>
                <a:ea typeface="Calibri" panose="020F0502020204030204" pitchFamily="34" charset="0"/>
              </a:rPr>
              <a:t>b</a:t>
            </a:r>
            <a:r>
              <a:rPr lang="en-AU" sz="1400" dirty="0">
                <a:ea typeface="Calibri" panose="020F0502020204030204" pitchFamily="34" charset="0"/>
              </a:rPr>
              <a:t>)	</a:t>
            </a:r>
            <a:r>
              <a:rPr lang="en-AU" sz="1400" dirty="0">
                <a:latin typeface="Arial" panose="020B0604020202020204" pitchFamily="34" charset="0"/>
                <a:ea typeface="Calibri" panose="020F0502020204030204" pitchFamily="34" charset="0"/>
              </a:rPr>
              <a:t>HDRO reporting against agreement clauses with Faculty input</a:t>
            </a:r>
            <a:br>
              <a:rPr lang="en-AU" sz="1400" dirty="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AU" sz="1400" dirty="0"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en-AU" sz="1400" dirty="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AU" sz="1400" dirty="0">
                <a:ea typeface="Calibri" panose="020F0502020204030204" pitchFamily="34" charset="0"/>
              </a:rPr>
              <a:t>c)	</a:t>
            </a:r>
            <a:r>
              <a:rPr lang="en-AU" sz="1400" dirty="0">
                <a:latin typeface="Arial" panose="020B0604020202020204" pitchFamily="34" charset="0"/>
                <a:ea typeface="Calibri" panose="020F0502020204030204" pitchFamily="34" charset="0"/>
              </a:rPr>
              <a:t>Institution-wide capturing of partnership activities, </a:t>
            </a:r>
            <a:r>
              <a:rPr lang="en-AU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en-AU" sz="1400" dirty="0" smtClean="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AU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partnership development </a:t>
            </a:r>
            <a:r>
              <a:rPr lang="en-AU" sz="1400" dirty="0">
                <a:latin typeface="Arial" panose="020B0604020202020204" pitchFamily="34" charset="0"/>
                <a:ea typeface="Calibri" panose="020F0502020204030204" pitchFamily="34" charset="0"/>
              </a:rPr>
              <a:t>– ongoing</a:t>
            </a:r>
            <a:endParaRPr lang="en-AU" sz="1400" dirty="0"/>
          </a:p>
          <a:p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41317797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400" b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Finally…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dirty="0" smtClean="0"/>
              <a:t>Higher Degree </a:t>
            </a:r>
            <a:r>
              <a:rPr lang="en-AU" smtClean="0"/>
              <a:t>Research Office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AU" dirty="0" smtClean="0"/>
              <a:t>Communication is Key!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30"/>
          </p:nvPr>
        </p:nvSpPr>
        <p:spPr/>
        <p:txBody>
          <a:bodyPr/>
          <a:lstStyle/>
          <a:p>
            <a:r>
              <a:rPr lang="en-AU" sz="1400" dirty="0">
                <a:solidFill>
                  <a:srgbClr val="000000"/>
                </a:solidFill>
                <a:ea typeface="Calibri" panose="020F0502020204030204" pitchFamily="34" charset="0"/>
              </a:rPr>
              <a:t>Email: </a:t>
            </a:r>
          </a:p>
          <a:p>
            <a:r>
              <a:rPr lang="en-AU" sz="1400" dirty="0">
                <a:hlinkClick r:id="rId2"/>
              </a:rPr>
              <a:t>exchange@mq.edu.au</a:t>
            </a:r>
            <a:r>
              <a:rPr lang="en-AU" sz="1400" dirty="0"/>
              <a:t> </a:t>
            </a:r>
          </a:p>
          <a:p>
            <a:endParaRPr lang="en-AU" sz="14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r>
              <a:rPr lang="en-AU" sz="1400" dirty="0">
                <a:solidFill>
                  <a:srgbClr val="000000"/>
                </a:solidFill>
              </a:rPr>
              <a:t>Website</a:t>
            </a:r>
            <a:r>
              <a:rPr lang="en-AU" sz="1400" dirty="0" smtClean="0">
                <a:solidFill>
                  <a:srgbClr val="000000"/>
                </a:solidFill>
              </a:rPr>
              <a:t>:</a:t>
            </a:r>
            <a:br>
              <a:rPr lang="en-AU" sz="1400" dirty="0" smtClean="0">
                <a:solidFill>
                  <a:srgbClr val="000000"/>
                </a:solidFill>
              </a:rPr>
            </a:br>
            <a:r>
              <a:rPr lang="en-AU" sz="1400" dirty="0" smtClean="0">
                <a:hlinkClick r:id="rId3"/>
              </a:rPr>
              <a:t>http</a:t>
            </a:r>
            <a:r>
              <a:rPr lang="en-AU" sz="1400" dirty="0">
                <a:hlinkClick r:id="rId3"/>
              </a:rPr>
              <a:t>://www.hdr.mq.edu.au/information_about/research_training_degrees/mres-exchange </a:t>
            </a:r>
            <a:endParaRPr lang="en-AU" sz="14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endParaRPr lang="en-AU" sz="14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r>
              <a:rPr lang="en-AU" sz="1400" dirty="0" smtClean="0">
                <a:solidFill>
                  <a:srgbClr val="000000"/>
                </a:solidFill>
                <a:ea typeface="Calibri" panose="020F0502020204030204" pitchFamily="34" charset="0"/>
              </a:rPr>
              <a:t>FAQ:</a:t>
            </a:r>
            <a:br>
              <a:rPr lang="en-AU" sz="1400" dirty="0" smtClean="0">
                <a:solidFill>
                  <a:srgbClr val="000000"/>
                </a:solidFill>
                <a:ea typeface="Calibri" panose="020F0502020204030204" pitchFamily="34" charset="0"/>
              </a:rPr>
            </a:br>
            <a:r>
              <a:rPr lang="en-AU" sz="1400" u="sng" dirty="0" smtClean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</a:t>
            </a:r>
            <a:r>
              <a:rPr lang="en-AU" sz="1400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://www.hdr.mq.edu.au/information_about/research_training_degrees/mres-exchange/faq</a:t>
            </a:r>
            <a:r>
              <a:rPr lang="en-AU" sz="1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AU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en-AU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en-AU" sz="14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61224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620" y="107578"/>
            <a:ext cx="6381590" cy="883662"/>
          </a:xfrm>
        </p:spPr>
        <p:txBody>
          <a:bodyPr/>
          <a:lstStyle/>
          <a:p>
            <a:r>
              <a:rPr lang="en-AU" sz="2400" dirty="0" err="1" smtClean="0"/>
              <a:t>Cotutelle</a:t>
            </a:r>
            <a:r>
              <a:rPr lang="en-AU" sz="2400" dirty="0" smtClean="0"/>
              <a:t> and Joint PhD</a:t>
            </a:r>
            <a:r>
              <a:rPr lang="en-AU" sz="2800" dirty="0" smtClean="0"/>
              <a:t/>
            </a:r>
            <a:br>
              <a:rPr lang="en-AU" sz="2800" dirty="0" smtClean="0"/>
            </a:br>
            <a:r>
              <a:rPr lang="en-AU" sz="1600" b="0" dirty="0" smtClean="0"/>
              <a:t>by countries and regions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6009344"/>
              </p:ext>
            </p:extLst>
          </p:nvPr>
        </p:nvGraphicFramePr>
        <p:xfrm>
          <a:off x="569033" y="1200149"/>
          <a:ext cx="8055272" cy="3450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874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Cotutelle &amp; Joint PhD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dirty="0" smtClean="0"/>
              <a:t>HIGHER DEGREE RESEARCH OFFICE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FACT &amp; </a:t>
            </a:r>
            <a:r>
              <a:rPr lang="en-US" sz="1600" dirty="0" smtClean="0"/>
              <a:t>FIGURES</a:t>
            </a:r>
            <a:endParaRPr lang="en-US" sz="1600" dirty="0"/>
          </a:p>
        </p:txBody>
      </p:sp>
      <p:graphicFrame>
        <p:nvGraphicFramePr>
          <p:cNvPr id="15" name="Chart Placeholder 14"/>
          <p:cNvGraphicFramePr>
            <a:graphicFrameLocks noGrp="1"/>
          </p:cNvGraphicFramePr>
          <p:nvPr>
            <p:ph type="chart" sz="quarter" idx="37"/>
            <p:extLst>
              <p:ext uri="{D42A27DB-BD31-4B8C-83A1-F6EECF244321}">
                <p14:modId xmlns:p14="http://schemas.microsoft.com/office/powerpoint/2010/main" val="1467619494"/>
              </p:ext>
            </p:extLst>
          </p:nvPr>
        </p:nvGraphicFramePr>
        <p:xfrm>
          <a:off x="2160628" y="1329613"/>
          <a:ext cx="4512470" cy="3102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38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6D0020"/>
                </a:solidFill>
              </a:rPr>
              <a:t>Arts</a:t>
            </a:r>
            <a:endParaRPr lang="en-US" b="1" dirty="0">
              <a:solidFill>
                <a:srgbClr val="6D0020"/>
              </a:solidFill>
            </a:endParaRPr>
          </a:p>
          <a:p>
            <a:r>
              <a:rPr lang="en-AU" dirty="0" smtClean="0">
                <a:latin typeface="Georgia"/>
                <a:cs typeface="Georgia"/>
              </a:rPr>
              <a:t>50 student (22.22%)</a:t>
            </a:r>
            <a:endParaRPr lang="en-US" dirty="0">
              <a:latin typeface="Georgia"/>
              <a:cs typeface="Georgia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40"/>
          </p:nvPr>
        </p:nvSpPr>
        <p:spPr>
          <a:xfrm>
            <a:off x="6755740" y="2402729"/>
            <a:ext cx="1946577" cy="548765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6D0020"/>
                </a:solidFill>
              </a:rPr>
              <a:t>Business and Economics</a:t>
            </a:r>
            <a:endParaRPr lang="en-US" b="1" dirty="0">
              <a:solidFill>
                <a:srgbClr val="6D0020"/>
              </a:solidFill>
            </a:endParaRPr>
          </a:p>
          <a:p>
            <a:r>
              <a:rPr lang="en-AU" dirty="0" smtClean="0">
                <a:latin typeface="Georgia"/>
                <a:cs typeface="Georgia"/>
              </a:rPr>
              <a:t>20 students (8.89%)</a:t>
            </a:r>
            <a:endParaRPr lang="en-US" dirty="0">
              <a:latin typeface="Georgia"/>
              <a:cs typeface="Georgia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41"/>
          </p:nvPr>
        </p:nvSpPr>
        <p:spPr>
          <a:xfrm>
            <a:off x="6990262" y="3139436"/>
            <a:ext cx="1946577" cy="548765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6D0020"/>
                </a:solidFill>
              </a:rPr>
              <a:t>Medicine and Health</a:t>
            </a:r>
            <a:endParaRPr lang="en-US" b="1" dirty="0">
              <a:solidFill>
                <a:srgbClr val="6D0020"/>
              </a:solidFill>
            </a:endParaRPr>
          </a:p>
          <a:p>
            <a:r>
              <a:rPr lang="en-AU" dirty="0">
                <a:latin typeface="Georgia"/>
                <a:cs typeface="Georgia"/>
              </a:rPr>
              <a:t>1</a:t>
            </a:r>
            <a:r>
              <a:rPr lang="en-AU" dirty="0" smtClean="0">
                <a:latin typeface="Georgia"/>
                <a:cs typeface="Georgia"/>
              </a:rPr>
              <a:t> student (0.45%)</a:t>
            </a:r>
            <a:endParaRPr lang="en-US" dirty="0">
              <a:latin typeface="Georgia"/>
              <a:cs typeface="Georgia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42"/>
          </p:nvPr>
        </p:nvSpPr>
        <p:spPr>
          <a:xfrm>
            <a:off x="322001" y="2538544"/>
            <a:ext cx="1920703" cy="548765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6D0020"/>
                </a:solidFill>
              </a:rPr>
              <a:t>Science and Engineering</a:t>
            </a:r>
            <a:endParaRPr lang="en-US" b="1" dirty="0">
              <a:solidFill>
                <a:srgbClr val="6D0020"/>
              </a:solidFill>
            </a:endParaRPr>
          </a:p>
          <a:p>
            <a:r>
              <a:rPr lang="en-AU" dirty="0" smtClean="0">
                <a:latin typeface="Georgia"/>
                <a:cs typeface="Georgia"/>
              </a:rPr>
              <a:t>100 Students (44.45%)</a:t>
            </a:r>
            <a:endParaRPr lang="en-US" dirty="0">
              <a:latin typeface="Georgia"/>
              <a:cs typeface="Georgia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5004048" y="1752065"/>
            <a:ext cx="150817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758134" y="2745232"/>
            <a:ext cx="94061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669051" y="3413819"/>
            <a:ext cx="123557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814454" y="3212473"/>
            <a:ext cx="150817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9"/>
          <p:cNvSpPr>
            <a:spLocks noGrp="1"/>
          </p:cNvSpPr>
          <p:nvPr>
            <p:ph type="body" sz="quarter" idx="41"/>
          </p:nvPr>
        </p:nvSpPr>
        <p:spPr>
          <a:xfrm>
            <a:off x="6004597" y="3927997"/>
            <a:ext cx="1946577" cy="548765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6D0020"/>
                </a:solidFill>
              </a:rPr>
              <a:t>Human Sciences</a:t>
            </a:r>
            <a:endParaRPr lang="en-US" b="1" dirty="0">
              <a:solidFill>
                <a:srgbClr val="6D0020"/>
              </a:solidFill>
            </a:endParaRPr>
          </a:p>
          <a:p>
            <a:r>
              <a:rPr lang="en-AU" dirty="0" smtClean="0">
                <a:latin typeface="Georgia"/>
                <a:cs typeface="Georgia"/>
              </a:rPr>
              <a:t>54 students (24%)</a:t>
            </a:r>
            <a:endParaRPr lang="en-US" dirty="0">
              <a:latin typeface="Georgia"/>
              <a:cs typeface="Georgia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703120" y="4118806"/>
            <a:ext cx="123557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81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do it?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dirty="0" smtClean="0"/>
              <a:t>HIGHER DEGREE RESEARCH OFFICE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 smtClean="0"/>
              <a:t>Establishing deep and continuing relationships 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764749"/>
              </p:ext>
            </p:extLst>
          </p:nvPr>
        </p:nvGraphicFramePr>
        <p:xfrm>
          <a:off x="911551" y="1151462"/>
          <a:ext cx="7462773" cy="34139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14780"/>
                <a:gridCol w="3847993"/>
              </a:tblGrid>
              <a:tr h="552598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Institutions</a:t>
                      </a:r>
                      <a:endParaRPr lang="en-US" sz="16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371" marR="83371" marT="31265" marB="31265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002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Candidate</a:t>
                      </a:r>
                    </a:p>
                  </a:txBody>
                  <a:tcPr marL="83371" marR="83371" marT="31265" marB="31265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0020"/>
                    </a:solidFill>
                  </a:tcPr>
                </a:tc>
              </a:tr>
              <a:tr h="49775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effectLst/>
                          <a:latin typeface="Georgia" pitchFamily="18" charset="0"/>
                        </a:rPr>
                        <a:t>Deepens and strengthens research collaborations and networks at an institutional level</a:t>
                      </a:r>
                      <a:endParaRPr lang="en-AU" sz="1000" dirty="0" smtClean="0"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MS PGothic"/>
                        <a:cs typeface="Times New Roman"/>
                      </a:endParaRPr>
                    </a:p>
                  </a:txBody>
                  <a:tcPr marL="83371" marR="83371" marT="31265" marB="31265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effectLst/>
                          <a:latin typeface="Georgia" pitchFamily="18" charset="0"/>
                        </a:rPr>
                        <a:t>Exposure to different academic environments through joint enrolment and supervision</a:t>
                      </a:r>
                      <a:endParaRPr lang="en-AU" sz="1000" dirty="0" smtClean="0"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MS PGothic"/>
                        <a:cs typeface="Times New Roman"/>
                      </a:endParaRPr>
                    </a:p>
                  </a:txBody>
                  <a:tcPr marL="83371" marR="83371" marT="31265" marB="31265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2C4"/>
                    </a:solidFill>
                  </a:tcPr>
                </a:tc>
              </a:tr>
              <a:tr h="49775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effectLst/>
                          <a:latin typeface="Georgia" pitchFamily="18" charset="0"/>
                        </a:rPr>
                        <a:t>Fosters a higher level of cooperation between researchers in their respective fields through co-supervision</a:t>
                      </a:r>
                      <a:endParaRPr lang="en-AU" sz="1000" dirty="0" smtClean="0"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MS PGothic"/>
                        <a:cs typeface="Times New Roman"/>
                      </a:endParaRPr>
                    </a:p>
                  </a:txBody>
                  <a:tcPr marL="83371" marR="83371" marT="31265" marB="31265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effectLst/>
                          <a:latin typeface="Georgia" pitchFamily="18" charset="0"/>
                        </a:rPr>
                        <a:t>Training experiences and access to the latest research equipment and technologies at two institutions</a:t>
                      </a:r>
                      <a:endParaRPr lang="en-AU" sz="1000" dirty="0" smtClean="0"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MS PGothic"/>
                        <a:cs typeface="Times New Roman"/>
                      </a:endParaRPr>
                    </a:p>
                  </a:txBody>
                  <a:tcPr marL="83371" marR="83371" marT="31265" marB="31265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2C4"/>
                    </a:solidFill>
                  </a:tcPr>
                </a:tc>
              </a:tr>
              <a:tr h="64371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effectLst/>
                          <a:latin typeface="Georgia" pitchFamily="18" charset="0"/>
                        </a:rPr>
                        <a:t>Provides access to new funding schemes as well as new international enrolments</a:t>
                      </a:r>
                      <a:endParaRPr lang="en-AU" sz="1000" dirty="0" smtClean="0"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MS PGothic"/>
                        <a:cs typeface="Times New Roman"/>
                      </a:endParaRPr>
                    </a:p>
                  </a:txBody>
                  <a:tcPr marL="83371" marR="83371" marT="31265" marB="31265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effectLst/>
                          <a:latin typeface="Georgia" pitchFamily="18" charset="0"/>
                        </a:rPr>
                        <a:t>International networking opportunities that will expand future employment opportunities  through exposure to new academic institutions and new industries</a:t>
                      </a:r>
                      <a:endParaRPr lang="en-AU" sz="1000" dirty="0" smtClean="0"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MS PGothic"/>
                        <a:cs typeface="Times New Roman"/>
                      </a:endParaRPr>
                    </a:p>
                  </a:txBody>
                  <a:tcPr marL="83371" marR="83371" marT="31265" marB="31265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2C4"/>
                    </a:solidFill>
                  </a:tcPr>
                </a:tc>
              </a:tr>
              <a:tr h="56326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effectLst/>
                          <a:latin typeface="Georgia" pitchFamily="18" charset="0"/>
                        </a:rPr>
                        <a:t>Provides an opportunity to increase joint publications, citation rate and rankings</a:t>
                      </a:r>
                      <a:endParaRPr lang="en-AU" sz="1000" dirty="0" smtClean="0"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MS PGothic"/>
                        <a:cs typeface="Times New Roman"/>
                      </a:endParaRPr>
                    </a:p>
                  </a:txBody>
                  <a:tcPr marL="83371" marR="83371" marT="31265" marB="31265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effectLst/>
                          <a:latin typeface="Georgia" pitchFamily="18" charset="0"/>
                        </a:rPr>
                        <a:t>Access to new funding schemes</a:t>
                      </a:r>
                      <a:endParaRPr lang="en-AU" sz="1000" dirty="0" smtClean="0"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MS PGothic"/>
                        <a:cs typeface="Times New Roman"/>
                      </a:endParaRPr>
                    </a:p>
                  </a:txBody>
                  <a:tcPr marL="83371" marR="83371" marT="31265" marB="31265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2C4"/>
                    </a:solidFill>
                  </a:tcPr>
                </a:tc>
              </a:tr>
              <a:tr h="65888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effectLst/>
                          <a:latin typeface="Georgia" pitchFamily="18" charset="0"/>
                        </a:rPr>
                        <a:t>Make the institution more attractive to potential candidates</a:t>
                      </a:r>
                      <a:endParaRPr lang="en-AU" sz="1000" dirty="0" smtClean="0"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MS PGothic"/>
                        <a:cs typeface="Times New Roman"/>
                      </a:endParaRPr>
                    </a:p>
                  </a:txBody>
                  <a:tcPr marL="83371" marR="83371" marT="31265" marB="31265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2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Georgia" pitchFamily="18" charset="0"/>
                          <a:cs typeface="Arial"/>
                        </a:rPr>
                        <a:t>Experience a new culture and environment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  <a:cs typeface="Arial"/>
                        </a:rPr>
                        <a:t> and develop soft skills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Georgia" pitchFamily="18" charset="0"/>
                        <a:cs typeface="Arial"/>
                      </a:endParaRPr>
                    </a:p>
                  </a:txBody>
                  <a:tcPr marL="83371" marR="83371" marT="31265" marB="31265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2C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909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Program Management Systems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Cotutelle &amp; Joint PhD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73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Supervision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dirty="0"/>
              <a:t>HIGHER DEGREE RESEARCH OFFICE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Candidate </a:t>
            </a:r>
            <a:r>
              <a:rPr lang="en-US" dirty="0" smtClean="0"/>
              <a:t>Management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20629991"/>
              </p:ext>
            </p:extLst>
          </p:nvPr>
        </p:nvGraphicFramePr>
        <p:xfrm>
          <a:off x="1532656" y="1213982"/>
          <a:ext cx="6380163" cy="3368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393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Cotutelle &amp; Joint PhD 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What’s the difference?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02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none" lIns="91440" tIns="45720" rIns="91440" bIns="45720" rtlCol="0" anchor="b" anchorCtr="0">
        <a:noAutofit/>
      </a:bodyPr>
      <a:lstStyle>
        <a:defPPr>
          <a:defRPr sz="3200" b="1" dirty="0" smtClean="0">
            <a:latin typeface="Arial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2727</TotalTime>
  <Words>918</Words>
  <Application>Microsoft Office PowerPoint</Application>
  <PresentationFormat>On-screen Show (16:9)</PresentationFormat>
  <Paragraphs>262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International Research Collaborations </vt:lpstr>
      <vt:lpstr>World-Leading Research World-Changing Impact</vt:lpstr>
      <vt:lpstr>Cotutelle &amp; Joint PhD</vt:lpstr>
      <vt:lpstr>Cotutelle and Joint PhD by countries and regions</vt:lpstr>
      <vt:lpstr>Cotutelle &amp; Joint PhD</vt:lpstr>
      <vt:lpstr>Why do we do it?</vt:lpstr>
      <vt:lpstr>Program Management Systems</vt:lpstr>
      <vt:lpstr>Joint Supervision</vt:lpstr>
      <vt:lpstr>Cotutelle &amp; Joint PhD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Applications</vt:lpstr>
      <vt:lpstr>Before the Application </vt:lpstr>
      <vt:lpstr>Cotutelle Proposal Form</vt:lpstr>
      <vt:lpstr>Scholarships</vt:lpstr>
      <vt:lpstr>Cotutelle &amp; Joint PhD</vt:lpstr>
      <vt:lpstr>Cotutelle &amp; Joint PhD</vt:lpstr>
      <vt:lpstr>Contact</vt:lpstr>
      <vt:lpstr>Master of Exchange </vt:lpstr>
      <vt:lpstr>7 Step Framework </vt:lpstr>
      <vt:lpstr>Step 1</vt:lpstr>
      <vt:lpstr>Step 2</vt:lpstr>
      <vt:lpstr>Step 3</vt:lpstr>
      <vt:lpstr>Step 4</vt:lpstr>
      <vt:lpstr>Step 5</vt:lpstr>
      <vt:lpstr>Step 5 Continued</vt:lpstr>
      <vt:lpstr>Step 6</vt:lpstr>
      <vt:lpstr>Step 7</vt:lpstr>
      <vt:lpstr>Finally…</vt:lpstr>
    </vt:vector>
  </TitlesOfParts>
  <Company>Task 2 - PK: P32FM-P9WHP-RRC84-PG3M4-R438P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Studio Mac</dc:creator>
  <cp:lastModifiedBy>Faculty of Science</cp:lastModifiedBy>
  <cp:revision>1073</cp:revision>
  <dcterms:created xsi:type="dcterms:W3CDTF">2014-10-17T04:58:20Z</dcterms:created>
  <dcterms:modified xsi:type="dcterms:W3CDTF">2015-09-02T03:07:32Z</dcterms:modified>
</cp:coreProperties>
</file>