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8288000" cy="10287000"/>
  <p:notesSz cx="6858000" cy="9144000"/>
  <p:embeddedFontLst>
    <p:embeddedFont>
      <p:font typeface="Arimo" charset="1" panose="020B0604020202020204"/>
      <p:regular r:id="rId6"/>
      <p:bold r:id="rId7"/>
      <p:italic r:id="rId8"/>
      <p:boldItalic r:id="rId9"/>
    </p:embeddedFont>
    <p:embeddedFont>
      <p:font typeface="Montserrat Semi-Bold" charset="1" panose="0000070000000000000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3325236"/>
            <a:ext cx="5242411" cy="35124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0"/>
            <a:ext cx="5190891" cy="347789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6833534"/>
            <a:ext cx="5173732" cy="345346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173732" y="4994632"/>
            <a:ext cx="7899056" cy="529236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970455" y="3003660"/>
            <a:ext cx="5317545" cy="39881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029023" y="0"/>
            <a:ext cx="5258977" cy="352351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5174944" y="0"/>
            <a:ext cx="7852998" cy="526150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3018282" y="6756289"/>
            <a:ext cx="5269718" cy="3530711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-35207" y="-79139"/>
            <a:ext cx="18371603" cy="10379335"/>
            <a:chOff x="0" y="0"/>
            <a:chExt cx="2503335" cy="14143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503335" cy="1414300"/>
            </a:xfrm>
            <a:custGeom>
              <a:avLst/>
              <a:gdLst/>
              <a:ahLst/>
              <a:cxnLst/>
              <a:rect r="r" b="b" t="t" l="l"/>
              <a:pathLst>
                <a:path h="1414300" w="2503335">
                  <a:moveTo>
                    <a:pt x="0" y="0"/>
                  </a:moveTo>
                  <a:lnTo>
                    <a:pt x="2503335" y="0"/>
                  </a:lnTo>
                  <a:lnTo>
                    <a:pt x="2503335" y="1414300"/>
                  </a:lnTo>
                  <a:lnTo>
                    <a:pt x="0" y="1414300"/>
                  </a:ln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3711408" y="1794853"/>
            <a:ext cx="9670455" cy="241761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347941" y="4464292"/>
            <a:ext cx="15605307" cy="5054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3"/>
              </a:lnSpc>
            </a:pPr>
            <a:r>
              <a:rPr lang="en-US" sz="5759">
                <a:solidFill>
                  <a:srgbClr val="FFFFFF"/>
                </a:solidFill>
                <a:latin typeface="Montserrat Semi-Bold"/>
              </a:rPr>
              <a:t>We connect innovators to make things happen - every Thursday 3-8pm.</a:t>
            </a:r>
          </a:p>
          <a:p>
            <a:pPr algn="ctr">
              <a:lnSpc>
                <a:spcPts val="8063"/>
              </a:lnSpc>
            </a:pPr>
            <a:r>
              <a:rPr lang="en-US" sz="5759">
                <a:solidFill>
                  <a:srgbClr val="FFFFFF"/>
                </a:solidFill>
                <a:latin typeface="Montserrat Semi-Bold"/>
              </a:rPr>
              <a:t> Join us!</a:t>
            </a:r>
          </a:p>
          <a:p>
            <a:pPr algn="ctr">
              <a:lnSpc>
                <a:spcPts val="8063"/>
              </a:lnSpc>
            </a:pPr>
          </a:p>
          <a:p>
            <a:pPr algn="ctr">
              <a:lnSpc>
                <a:spcPts val="8063"/>
              </a:lnSpc>
            </a:pPr>
            <a:r>
              <a:rPr lang="en-US" sz="5759">
                <a:solidFill>
                  <a:srgbClr val="FFFFFF"/>
                </a:solidFill>
                <a:latin typeface="Montserrat Semi-Bold"/>
              </a:rPr>
              <a:t>venturecafesydney.org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DADTVLWqM0U</dc:identifier>
  <dcterms:modified xsi:type="dcterms:W3CDTF">2011-08-01T06:04:30Z</dcterms:modified>
  <cp:revision>1</cp:revision>
  <dc:title> VCS Holding slide for lecture theatre</dc:title>
</cp:coreProperties>
</file>