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 snapToGrid="0" snapToObjects="1">
      <p:cViewPr>
        <p:scale>
          <a:sx n="89" d="100"/>
          <a:sy n="89" d="100"/>
        </p:scale>
        <p:origin x="23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9C2F-91B0-8641-AFFC-23FDCC6AA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3F490-1120-834D-BDD0-045920399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25B0A-A82C-DC4D-9210-DC8122FA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8C81-0E99-FB40-9FF7-1BDD8DC3C03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0B0CE-6C12-1D46-9467-74840390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BC349-3246-8D4E-A12C-CF38D140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C54-B0C7-2043-BEE4-ED51E2EE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1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0EFB-684F-1C41-A0AC-0C659277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5A4E9-D51F-0E4A-81AF-A7CA6ACC8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51F5E-698E-0141-AE3C-00F25B85F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8C81-0E99-FB40-9FF7-1BDD8DC3C03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FB816-40E1-5C4E-9FE0-D6E5250B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0217D-BB54-4947-9E0C-D54BA2B8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C54-B0C7-2043-BEE4-ED51E2EE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9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7D8676-C138-4F4B-B422-BF2F9D7BD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05921-2B4D-044C-83E6-EDFF223E2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7A9F1-FA05-7D47-8BE2-9B0C9095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8C81-0E99-FB40-9FF7-1BDD8DC3C03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C3B19-0721-C14B-90B2-FED13085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2BA9A-6BEF-DD49-8194-1594CBF1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C54-B0C7-2043-BEE4-ED51E2EE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1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7597D-8EFE-5F43-8BB4-D92E37DF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A3392-FC8A-6742-B9FA-39D60E52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91F32-2CE7-9044-9863-EDF22B3A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8C81-0E99-FB40-9FF7-1BDD8DC3C03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7A06-51AF-2745-8E2F-31D3B0ED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8F3EE-5C0A-3E4A-B010-24E9B76C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C54-B0C7-2043-BEE4-ED51E2EE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E761-3AC3-8C4D-BF89-864C55D6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437B1-40D1-314A-A395-4333CE71D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4DBC6-3A00-7746-80EA-C13BFCF1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8C81-0E99-FB40-9FF7-1BDD8DC3C03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1E41F-0F9D-9E46-8D55-7D9DCB72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84819-D84F-AD41-A319-D1B166F6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C54-B0C7-2043-BEE4-ED51E2EE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7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88A5-003C-DA4B-AFA5-850EE772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069D0-750A-D64F-9F71-9A0192EDB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EA557-CE12-D14E-8349-D8C918B88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C9A53-8238-EC4A-8306-4403B7597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8C81-0E99-FB40-9FF7-1BDD8DC3C03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A5400-E53D-8544-913B-43200536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51300-0E69-CE41-9481-05007430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C54-B0C7-2043-BEE4-ED51E2EE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7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6D8C-B256-FC4C-B1C3-D31C204A7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C8EDB-159D-0A4C-A6CE-BCB08DE2B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3DC8F-AEEA-4547-AD6C-EDD8D71E8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AFA635-3B21-CF49-85DD-B84CB9034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C450B-C203-E64B-BEC0-8E829A0E3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7D19DE-D676-2F47-82E2-1556AD5C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8C81-0E99-FB40-9FF7-1BDD8DC3C03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D3B68F-4959-B041-AAC5-E6C5AD2C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085342-3503-B641-B31C-878ABE6C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C54-B0C7-2043-BEE4-ED51E2EE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4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2922-339B-E84D-A022-26E525C2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D2B7B-B921-3A4E-9C2A-69564D97E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8C81-0E99-FB40-9FF7-1BDD8DC3C03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018F8-2262-9F4B-B475-E98788BA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9A36D-7446-C149-87C1-0A042D6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C54-B0C7-2043-BEE4-ED51E2EE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3D121-3B91-3743-BCB1-66E9CE08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8C81-0E99-FB40-9FF7-1BDD8DC3C03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F9D292-DD62-4349-864C-5F10F198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E1576-B4C5-3F44-832F-F1394DE8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C54-B0C7-2043-BEE4-ED51E2EE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5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7BAE-F8B9-C44A-855E-1CB90FBD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8A12C-BE2B-7A43-9D2B-D098C8543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3064C-EB29-4341-BB65-205319CA8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0F840-41D1-C042-A831-8184D2D94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8C81-0E99-FB40-9FF7-1BDD8DC3C03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BEB75-4FB7-A643-9AF6-52E73EA0D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3D292-B551-B24D-80C4-351C987A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C54-B0C7-2043-BEE4-ED51E2EE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8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C7B2-353C-D346-BE25-9D8C735A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7886C3-FC15-954F-AD7C-FD4C11B17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207FC-5EFF-E94F-885E-64A885635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D00D3-485E-384D-B872-8F3FEEFA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8C81-0E99-FB40-9FF7-1BDD8DC3C03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F5308-32A0-F34E-A571-99913AA6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7795F-5CDD-CB4E-A79E-D3013F93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BEC54-B0C7-2043-BEE4-ED51E2EE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8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3BC9A3-DAC5-944A-9DA4-041B45E0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2DDDB-5DBC-7748-8D68-A5D345336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5BF2B-3053-CA41-AC12-1946F85EB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58C81-0E99-FB40-9FF7-1BDD8DC3C03B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A73E3-FD66-A949-9337-EB8EF8365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4B173-130A-B242-BEC4-7173E8950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BEC54-B0C7-2043-BEE4-ED51E2EE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8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85956-9157-664E-B310-4BFC6C5F9B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648874-0F77-9E42-8157-BAB07F27D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C20255-CAA4-BF41-8AAE-090C618DC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dog, man, sitting, small&#10;&#10;Description automatically generated">
            <a:extLst>
              <a:ext uri="{FF2B5EF4-FFF2-40B4-BE49-F238E27FC236}">
                <a16:creationId xmlns:a16="http://schemas.microsoft.com/office/drawing/2014/main" id="{21F0F997-CBEA-A745-8AB7-3B8DFC2CA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4" r="43056"/>
          <a:stretch/>
        </p:blipFill>
        <p:spPr>
          <a:xfrm rot="16200000">
            <a:off x="8257362" y="-1718447"/>
            <a:ext cx="2182856" cy="5619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EB5E44-2078-BF44-AC8F-8C4ED4A46373}"/>
              </a:ext>
            </a:extLst>
          </p:cNvPr>
          <p:cNvSpPr txBox="1"/>
          <p:nvPr/>
        </p:nvSpPr>
        <p:spPr>
          <a:xfrm>
            <a:off x="6538915" y="2316163"/>
            <a:ext cx="5619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Get your Rainbow on!</a:t>
            </a:r>
          </a:p>
          <a:p>
            <a:pPr algn="ctr"/>
            <a:r>
              <a:rPr lang="en-US" sz="3600" b="1" dirty="0"/>
              <a:t>Biology’s IDAHOBIT </a:t>
            </a:r>
          </a:p>
          <a:p>
            <a:pPr algn="ctr"/>
            <a:r>
              <a:rPr lang="en-US" sz="3600" b="1" dirty="0"/>
              <a:t>Morning Tea</a:t>
            </a:r>
          </a:p>
          <a:p>
            <a:pPr algn="ctr"/>
            <a:r>
              <a:rPr lang="en-US" sz="3600" b="1" dirty="0"/>
              <a:t>10am Wednesday May 13</a:t>
            </a:r>
          </a:p>
          <a:p>
            <a:pPr algn="ctr"/>
            <a:r>
              <a:rPr lang="en-US" sz="3600" b="1" dirty="0"/>
              <a:t>Zoom link to follow</a:t>
            </a:r>
          </a:p>
        </p:txBody>
      </p:sp>
    </p:spTree>
    <p:extLst>
      <p:ext uri="{BB962C8B-B14F-4D97-AF65-F5344CB8AC3E}">
        <p14:creationId xmlns:p14="http://schemas.microsoft.com/office/powerpoint/2010/main" val="3159776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Power</dc:creator>
  <cp:lastModifiedBy>Michelle Power</cp:lastModifiedBy>
  <cp:revision>1</cp:revision>
  <dcterms:created xsi:type="dcterms:W3CDTF">2020-05-11T01:59:11Z</dcterms:created>
  <dcterms:modified xsi:type="dcterms:W3CDTF">2020-05-11T02:02:49Z</dcterms:modified>
</cp:coreProperties>
</file>