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EC12-31DC-414C-9E8C-70F95D07B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2F63E-FB37-418E-8486-DC763E16B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EE6D4-7EDE-493F-8D20-0A90DC4D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87AA-1A7A-418A-86DE-EA3EF10DB57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1C74-4611-4EF7-8CBF-A68D7302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6A2F1-1F1F-481F-A84D-436D444E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1A60-54BB-4646-90E3-FFC4850C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3939-AAF6-4F90-A8D3-2F03CC9D0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0EFEE-5ACC-4012-90AD-312C28EB7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B2AB1-BDAA-465E-85A4-CFF0BA32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87AA-1A7A-418A-86DE-EA3EF10DB57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45E38-B4F4-46E3-AF11-92713157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D0397-446B-4A6C-B8B6-D0AE6FC1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1A60-54BB-4646-90E3-FFC4850C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9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89733-9A62-4664-B4AF-664129644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259F1-F029-4370-986C-1FAE1153E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EC29A-DCDF-4639-9BF3-488DB315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87AA-1A7A-418A-86DE-EA3EF10DB57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F4608-8498-4EC4-865A-4CB0C28A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3ACFD-B573-4310-AB51-20A8D9E4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1A60-54BB-4646-90E3-FFC4850C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8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745EE-1B0C-4813-BF23-FC921575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6265-2371-4A46-8A4B-AD44A1E46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2E178-64D9-4711-A387-60A5E0CF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87AA-1A7A-418A-86DE-EA3EF10DB57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B0F40-2227-4204-8113-EAE2BB1B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8956A-BA82-4770-8048-9640A77B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1A60-54BB-4646-90E3-FFC4850C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1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A1F8-71F0-4F7E-94C9-DF5A16F4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6F286-46FF-4DA9-B491-44E5FDF24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2100C-6D23-4432-BE20-433CDE913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87AA-1A7A-418A-86DE-EA3EF10DB57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91D1B-26A9-4A9B-AC86-5EE93CDAC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D212B-9841-4A4C-8D0D-14613A1D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1A60-54BB-4646-90E3-FFC4850C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7A2F-9AFA-4BC9-BAC2-B6C67B76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C3ABD-82A8-409B-8679-9CB38586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6F608-5026-4DB0-8A27-6D73EE7DB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60EAA-DDEA-4217-9070-680DD5FA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87AA-1A7A-418A-86DE-EA3EF10DB57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2AFEF-0341-4EFA-8D01-8C212F3A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1F665-DF6E-483D-811F-BC924823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1A60-54BB-4646-90E3-FFC4850C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CEEB-BA67-4AD5-90AB-34A82CB4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AA1ED-A2DE-42A4-A94B-1AFF5E0AF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23554-9180-48AC-952A-C37E3C53B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F60B86-AAF9-4E52-9C8B-381C9413D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8F0747-74BC-436E-8AB7-BE449FEDF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CFFB7-C574-4C1F-AA87-1E080D88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87AA-1A7A-418A-86DE-EA3EF10DB57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89D60-8957-47FD-8432-DA7A258C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F9D869-24B5-489A-9DFF-A2C86D8E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1A60-54BB-4646-90E3-FFC4850C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0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1CF14-D136-423D-8E3B-2B5D8F646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3A56A-ECC1-4531-BF36-AA703AD9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87AA-1A7A-418A-86DE-EA3EF10DB57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85D9E-D89E-45D0-BA68-1DA931F6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51DF5-06B4-44BA-B411-F5AF48A8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1A60-54BB-4646-90E3-FFC4850C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5F4BA3-0A3C-4E5A-9513-221A3B11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87AA-1A7A-418A-86DE-EA3EF10DB57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C118B-0739-4F12-BCBA-86BE80D9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3971A-F8E0-43F4-AE31-EAFFC850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1A60-54BB-4646-90E3-FFC4850C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1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5C63-A4CE-4686-ABD8-F31379D59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E36F4-E8FA-4CDA-AA65-50F4B8A6E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5CE08-E52C-4282-9109-484B1F806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8707E-BC3B-4298-9086-15E94B9B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87AA-1A7A-418A-86DE-EA3EF10DB57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C263B-882F-4048-8220-C1BF61F9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D2AED-9E03-4D4A-9D1D-DBECD8DD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1A60-54BB-4646-90E3-FFC4850C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2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2A44-C3D1-420B-AB2C-4C769BBD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BD2DB-80FC-4DE2-9A24-F24AE9859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6F87C-B6DB-4FCB-A800-10FD9D06B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F5460-E266-4A66-A337-17FD2849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87AA-1A7A-418A-86DE-EA3EF10DB57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EF57B-62D7-442B-A6AC-F955A8E0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1437C-1056-443E-A81B-03C20A55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1A60-54BB-4646-90E3-FFC4850C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3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4AF264-000A-4852-906F-7D7E43D3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15025-DCC2-419D-9CC0-E02C75218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5287B-EEBC-4994-972B-AC5208A87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387AA-1A7A-418A-86DE-EA3EF10DB57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8D740-D8AF-4579-B52E-DBFA640E2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597DF-812E-432A-80AB-E58386300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81A60-54BB-4646-90E3-FFC4850C4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7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hyperlink" Target="https://amgenscholars.research.unimelb.edu.a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63F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A942D5E-46AD-42D4-AAE5-5F058603B2CC}"/>
              </a:ext>
            </a:extLst>
          </p:cNvPr>
          <p:cNvSpPr/>
          <p:nvPr/>
        </p:nvSpPr>
        <p:spPr>
          <a:xfrm>
            <a:off x="5759866" y="302359"/>
            <a:ext cx="6194938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you a </a:t>
            </a:r>
            <a:r>
              <a:rPr lang="en-US" sz="20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second year student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have a passion for 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scientific research? </a:t>
            </a:r>
          </a:p>
          <a:p>
            <a:pPr algn="ctr"/>
            <a:endParaRPr lang="en-A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A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 ar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 invited to join the Amgen Scholars Program</a:t>
            </a:r>
            <a:b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 January – 26 February 2021 at The University of Melbourne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Experience full-time research in one of our world class laboratories over 8 weeks, fully funded.</a:t>
            </a:r>
          </a:p>
          <a:p>
            <a:pPr algn="ctr"/>
            <a:endParaRPr lang="en-A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A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Benefits: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Up to $3600 stipend payment</a:t>
            </a:r>
          </a:p>
          <a:p>
            <a:pPr algn="ctr"/>
            <a:r>
              <a:rPr lang="en-A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Travel, accommodation, food and excursions all provided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Join a community of exceptional scholars from across the globe</a:t>
            </a:r>
            <a:endParaRPr lang="en-AU" sz="2400" dirty="0"/>
          </a:p>
          <a:p>
            <a:pPr algn="ctr"/>
            <a:endParaRPr lang="en-AU" sz="2000" dirty="0"/>
          </a:p>
          <a:p>
            <a:pPr algn="ctr"/>
            <a:r>
              <a:rPr lang="en-AU" sz="2000" b="1" dirty="0">
                <a:solidFill>
                  <a:srgbClr val="002060"/>
                </a:solidFill>
              </a:rPr>
              <a:t>Applications close 30 August, 2020</a:t>
            </a:r>
          </a:p>
          <a:p>
            <a:pPr algn="ctr"/>
            <a:r>
              <a:rPr lang="en-AU" sz="2000" b="1" dirty="0">
                <a:solidFill>
                  <a:srgbClr val="002060"/>
                </a:solidFill>
              </a:rPr>
              <a:t>For more information visit: </a:t>
            </a:r>
            <a:r>
              <a:rPr lang="en-AU" sz="20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amgenscholars.research.unimelb.edu.au </a:t>
            </a:r>
            <a:endParaRPr lang="en-AU" sz="2000" b="1" dirty="0">
              <a:solidFill>
                <a:srgbClr val="002060"/>
              </a:solidFill>
            </a:endParaRPr>
          </a:p>
          <a:p>
            <a:pPr algn="ctr"/>
            <a:endParaRPr lang="en-AU" sz="2000" b="1" dirty="0">
              <a:solidFill>
                <a:srgbClr val="002060"/>
              </a:solidFill>
            </a:endParaRPr>
          </a:p>
          <a:p>
            <a:pPr algn="ctr"/>
            <a:r>
              <a:rPr lang="en-AU" sz="2000" b="1" dirty="0">
                <a:solidFill>
                  <a:srgbClr val="002060"/>
                </a:solidFill>
              </a:rPr>
              <a:t>Enquiries: amgen-scholars@unimelb.edu.au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A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B9B15-F116-47B2-8D1E-E6616A960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6" y="385222"/>
            <a:ext cx="3858096" cy="275578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EF793-9B8A-4212-8659-3AA228EC6C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t="32200" b="2029"/>
          <a:stretch/>
        </p:blipFill>
        <p:spPr>
          <a:xfrm>
            <a:off x="274737" y="3276704"/>
            <a:ext cx="2547913" cy="297881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3FAC5-B069-4DA7-8568-8ED67F81D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87" y="2393391"/>
            <a:ext cx="2724716" cy="181647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6F356D-1B32-4202-8C3F-62E5340C71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98" y="4370063"/>
            <a:ext cx="3310805" cy="220720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E28839-7454-4898-8A45-012305B6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70" y="743501"/>
            <a:ext cx="1489695" cy="14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2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11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Cornish</dc:creator>
  <cp:lastModifiedBy>Ailsa Traves</cp:lastModifiedBy>
  <cp:revision>13</cp:revision>
  <dcterms:created xsi:type="dcterms:W3CDTF">2019-06-20T01:25:51Z</dcterms:created>
  <dcterms:modified xsi:type="dcterms:W3CDTF">2020-04-30T04:46:04Z</dcterms:modified>
</cp:coreProperties>
</file>